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14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AA87-009A-44BF-A271-EA52AF5AD48E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5910D-A87B-45F1-80F7-7A4072C2C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AA87-009A-44BF-A271-EA52AF5AD48E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5910D-A87B-45F1-80F7-7A4072C2C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AA87-009A-44BF-A271-EA52AF5AD48E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5910D-A87B-45F1-80F7-7A4072C2C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AA87-009A-44BF-A271-EA52AF5AD48E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5910D-A87B-45F1-80F7-7A4072C2C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AA87-009A-44BF-A271-EA52AF5AD48E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5910D-A87B-45F1-80F7-7A4072C2C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AA87-009A-44BF-A271-EA52AF5AD48E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5910D-A87B-45F1-80F7-7A4072C2C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AA87-009A-44BF-A271-EA52AF5AD48E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5910D-A87B-45F1-80F7-7A4072C2C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AA87-009A-44BF-A271-EA52AF5AD48E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5910D-A87B-45F1-80F7-7A4072C2C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AA87-009A-44BF-A271-EA52AF5AD48E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5910D-A87B-45F1-80F7-7A4072C2C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AA87-009A-44BF-A271-EA52AF5AD48E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5910D-A87B-45F1-80F7-7A4072C2C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AA87-009A-44BF-A271-EA52AF5AD48E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5910D-A87B-45F1-80F7-7A4072C2C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7AA87-009A-44BF-A271-EA52AF5AD48E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35910D-A87B-45F1-80F7-7A4072C2C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H:\&#1087;&#1072;&#1090;&#1088;&#1080;&#1086;&#1090;&#1080;&#1095;&#1077;&#1089;&#1082;&#1086;&#1077;%20&#1074;&#1086;&#1089;&#1087;&#1080;&#1090;&#1072;&#1085;&#1080;&#1077;\Zvuk_-_Stuk_v_dver_(iPleer.fm)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oriflamzvezda.ru/wp-content/uploads/2015/05/%D0%96%D0%B5%D0%BB%D1%82%D1%8B%D0%B9-%D1%84%D0%BE%D0%BD..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57365"/>
            <a:ext cx="7772400" cy="174308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НОД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«День флага Тверской области»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29190" y="3886200"/>
            <a:ext cx="3643338" cy="1752600"/>
          </a:xfrm>
        </p:spPr>
        <p:txBody>
          <a:bodyPr>
            <a:normAutofit fontScale="62500" lnSpcReduction="20000"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МДОУ детский сад №3 «Солнышко»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Кимрского района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верской области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Воспитатель: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ЗабурдаеваЕ.С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http://oriflamzvezda.ru/wp-content/uploads/2015/05/%D0%96%D0%B5%D0%BB%D1%82%D1%8B%D0%B9-%D1%84%D0%BE%D0%BD..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285728"/>
            <a:ext cx="226695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285728"/>
            <a:ext cx="226695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0"/>
            <a:ext cx="3998909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http://oriflamzvezda.ru/wp-content/uploads/2015/05/%D0%96%D0%B5%D0%BB%D1%82%D1%8B%D0%B9-%D1%84%D0%BE%D0%BD..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64" y="285728"/>
            <a:ext cx="226695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85728"/>
            <a:ext cx="226695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1736" y="71414"/>
            <a:ext cx="3998909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oriflamzvezda.ru/wp-content/uploads/2015/05/%D0%96%D0%B5%D0%BB%D1%82%D1%8B%D0%B9-%D1%84%D0%BE%D0%BD..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http://56.xn--80aadkum9bf.xn--p1ai/wp-content/uploads/2016/10/0_b2a17_ca158842_ori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642918"/>
            <a:ext cx="3103088" cy="57150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oriflamzvezda.ru/wp-content/uploads/2015/05/%D0%96%D0%B5%D0%BB%D1%82%D1%8B%D0%B9-%D1%84%D0%BE%D0%BD..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3554" name="AutoShape 2" descr="http://st2.depositphotos.com/1005091/9305/v/950/depositphotos_93059308-stock-illustration-sleeping-bear-theme-image-2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6" name="Picture 4" descr="http://st2.depositphotos.com/1005091/9305/v/950/depositphotos_93059308-stock-illustration-sleeping-bear-theme-image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1000108"/>
            <a:ext cx="6261421" cy="478634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oriflamzvezda.ru/wp-content/uploads/2015/05/%D0%96%D0%B5%D0%BB%D1%82%D1%8B%D0%B9-%D1%84%D0%BE%D0%BD..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12" descr="http://zodiak-2000.ru/media/posters/653253bebfcb739d504ecb4ad697cbd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285728"/>
            <a:ext cx="4357718" cy="5844928"/>
          </a:xfrm>
          <a:prstGeom prst="rect">
            <a:avLst/>
          </a:prstGeom>
          <a:noFill/>
        </p:spPr>
      </p:pic>
      <p:pic>
        <p:nvPicPr>
          <p:cNvPr id="6" name="Picture 26" descr="http://s15.stc.all.kpcdn.net/share/i/12/9751470/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1285860"/>
            <a:ext cx="3536181" cy="2857520"/>
          </a:xfrm>
          <a:prstGeom prst="rect">
            <a:avLst/>
          </a:prstGeom>
          <a:noFill/>
          <a:scene3d>
            <a:camera prst="orthographicFront">
              <a:rot lat="21594991" lon="21328169" rev="1673339"/>
            </a:camera>
            <a:lightRig rig="threePt" dir="t"/>
          </a:scene3d>
        </p:spPr>
      </p:pic>
      <p:cxnSp>
        <p:nvCxnSpPr>
          <p:cNvPr id="7" name="Прямая соединительная линия 6"/>
          <p:cNvCxnSpPr/>
          <p:nvPr/>
        </p:nvCxnSpPr>
        <p:spPr>
          <a:xfrm rot="16200000" flipH="1">
            <a:off x="1821637" y="1893083"/>
            <a:ext cx="5500726" cy="2857520"/>
          </a:xfrm>
          <a:prstGeom prst="line">
            <a:avLst/>
          </a:prstGeom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oriflamzvezda.ru/wp-content/uploads/2015/05/%D0%96%D0%B5%D0%BB%D1%82%D1%8B%D0%B9-%D1%84%D0%BE%D0%BD...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Zvuk_-_Stuk_v_dver_(iPleer.fm)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85786" y="5286388"/>
            <a:ext cx="304800" cy="304800"/>
          </a:xfrm>
          <a:prstGeom prst="rect">
            <a:avLst/>
          </a:prstGeom>
        </p:spPr>
      </p:pic>
      <p:sp>
        <p:nvSpPr>
          <p:cNvPr id="1026" name="AutoShape 2" descr="http://56.xn--80aadkum9bf.xn--p1ai/wp-content/uploads/2016/10/0_b2a17_ca158842_orig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://56.xn--80aadkum9bf.xn--p1ai/wp-content/uploads/2016/10/0_b2a17_ca158842_orig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3240" y="642918"/>
            <a:ext cx="3103088" cy="5715040"/>
          </a:xfrm>
          <a:prstGeom prst="rect">
            <a:avLst/>
          </a:prstGeom>
          <a:noFill/>
        </p:spPr>
      </p:pic>
      <p:sp>
        <p:nvSpPr>
          <p:cNvPr id="1032" name="AutoShape 8" descr="https://st.depositphotos.com/1980975/4496/v/950/depositphotos_44965107-stock-illustration-vector-illustration-russia-flag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6" name="Picture 12" descr="http://zodiak-2000.ru/media/posters/653253bebfcb739d504ecb4ad697cbd7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57752" y="142852"/>
            <a:ext cx="3714777" cy="5844928"/>
          </a:xfrm>
          <a:prstGeom prst="rect">
            <a:avLst/>
          </a:prstGeom>
          <a:noFill/>
        </p:spPr>
      </p:pic>
      <p:sp>
        <p:nvSpPr>
          <p:cNvPr id="1040" name="AutoShape 16" descr="http://www.zsto.ru/images/stories/zsto/documents/flag-to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2" name="AutoShape 18" descr="http://www.zsto.ru/images/stories/zsto/documents/flag-to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4" name="AutoShape 20" descr="http://www.zsto.ru/images/stories/zsto/documents/flag-to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6" name="AutoShape 22" descr="https://fashion-stickers.ru/47217-thickbox_default/flag-tverskoy-oblast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8" name="AutoShape 24" descr="https://fashion-stickers.ru/47217-thickbox_default/flag-tverskoy-oblasti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50" name="Picture 26" descr="http://s15.stc.all.kpcdn.net/share/i/12/9751470/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8596" y="1785926"/>
            <a:ext cx="3000396" cy="2000264"/>
          </a:xfrm>
          <a:prstGeom prst="rect">
            <a:avLst/>
          </a:prstGeom>
          <a:noFill/>
          <a:scene3d>
            <a:camera prst="orthographicFront">
              <a:rot lat="21594991" lon="21328169" rev="1673339"/>
            </a:camera>
            <a:lightRig rig="threePt" dir="t"/>
          </a:scene3d>
        </p:spPr>
      </p:pic>
      <p:cxnSp>
        <p:nvCxnSpPr>
          <p:cNvPr id="20" name="Прямая соединительная линия 19"/>
          <p:cNvCxnSpPr/>
          <p:nvPr/>
        </p:nvCxnSpPr>
        <p:spPr>
          <a:xfrm rot="16200000" flipH="1">
            <a:off x="1643042" y="2357430"/>
            <a:ext cx="4857784" cy="2571768"/>
          </a:xfrm>
          <a:prstGeom prst="line">
            <a:avLst/>
          </a:prstGeom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336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336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336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336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oriflamzvezda.ru/wp-content/uploads/2015/05/%D0%96%D0%B5%D0%BB%D1%82%D1%8B%D0%B9-%D1%84%D0%BE%D0%BD..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5362" name="Picture 2" descr="http://np-vesti.ru/images/2017/08_30/fla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642918"/>
            <a:ext cx="6453264" cy="4839949"/>
          </a:xfrm>
          <a:prstGeom prst="rect">
            <a:avLst/>
          </a:prstGeom>
          <a:noFill/>
        </p:spPr>
      </p:pic>
      <p:sp>
        <p:nvSpPr>
          <p:cNvPr id="15364" name="AutoShape 4" descr="https://s.pfst.net/2014.07/6353346880668d8df28e3cbab3918c9e8704ec106c2_b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410" name="AutoShape 2" descr="http://www.gundemavrasya.com/d/news/7439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2" name="Picture 4" descr="http://www.gundemavrasya.com/d/news/743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 descr="https://02varvara.files.wordpress.com/2014/03/00-donetsk-ukraine-23-03-1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s://fs00.infourok.ru/images/doc/227/43982/1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oriflamzvezda.ru/wp-content/uploads/2015/05/%D0%96%D0%B5%D0%BB%D1%82%D1%8B%D0%B9-%D1%84%D0%BE%D0%BD..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9458" name="Picture 2" descr="http://s15.stc.all.kpcdn.net/share/i/12/9751470/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1000108"/>
            <a:ext cx="6858000" cy="4572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482" name="AutoShape 2" descr="http://nashemedia.ru/wp-content/uploads/2017/10/Gos.-pomoshh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http://nashemedia.ru/wp-content/uploads/2017/10/Gos.-pomoshh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6" name="Picture 6" descr="http://nashemedia.ru/wp-content/uploads/2017/10/Gos.-pomosh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144000" cy="70009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oriflamzvezda.ru/wp-content/uploads/2015/05/%D0%96%D0%B5%D0%BB%D1%82%D1%8B%D0%B9-%D1%84%D0%BE%D0%BD..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290"/>
            <a:ext cx="4762500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8" name="Picture 4" descr="https://tvernews.ru/upload/information_system_18/1/1/9/item_119824/information_items_11982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1714488"/>
            <a:ext cx="3429024" cy="2571768"/>
          </a:xfrm>
          <a:prstGeom prst="rect">
            <a:avLst/>
          </a:prstGeom>
          <a:noFill/>
        </p:spPr>
      </p:pic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2643182"/>
            <a:ext cx="4570413" cy="3459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17</Words>
  <Application>Microsoft Office PowerPoint</Application>
  <PresentationFormat>Экран (4:3)</PresentationFormat>
  <Paragraphs>4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НОД «День флага Тверской области»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НОД «День флага Тверской области»</dc:title>
  <dc:creator>админ</dc:creator>
  <cp:lastModifiedBy>админ</cp:lastModifiedBy>
  <cp:revision>21</cp:revision>
  <dcterms:created xsi:type="dcterms:W3CDTF">2017-11-05T10:33:05Z</dcterms:created>
  <dcterms:modified xsi:type="dcterms:W3CDTF">2017-11-05T13:47:18Z</dcterms:modified>
</cp:coreProperties>
</file>