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4" r:id="rId5"/>
    <p:sldId id="263" r:id="rId6"/>
    <p:sldId id="262" r:id="rId7"/>
    <p:sldId id="266" r:id="rId8"/>
    <p:sldId id="261" r:id="rId9"/>
    <p:sldId id="259" r:id="rId10"/>
    <p:sldId id="260" r:id="rId11"/>
    <p:sldId id="258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8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158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039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99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52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893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03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308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44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089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01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A313-67F5-494A-AE2E-6B7D3CF125E4}" type="datetimeFigureOut">
              <a:rPr lang="ru-RU" smtClean="0"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57435-C9A5-43CA-8AB7-9576086F8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23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istor.ru/wp-content/uploads/2019/11/%D0%9A%D0%B0%D1%80%D1%82%D0%B8%D0%BD%D0%BA%D0%B8-%D0%BD%D0%B0-%D1%80%D0%B0%D0%B1%D0%BE%D1%87%D0%B8%D0%B9-%D1%81%D1%82%D0%BE%D0%BB-%D0%B7%D0%B8%D0%BC%D1%8B-%D0%BA%D1%80%D0%B0%D1%81%D0%B8%D0%B2%D1%8B%D0%B5-14-1024x8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36"/>
            <a:ext cx="9144001" cy="685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Коляда, коляда –отворяйте ворота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31903" y="465313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№3 «Солнышко»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Кимрского района Тверской области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Забурдаева Е.С.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80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33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Святочные гадания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86409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Раз в крещенский вечерок</a:t>
            </a:r>
          </a:p>
          <a:p>
            <a:pPr marL="0" indent="0" algn="ctr">
              <a:buNone/>
            </a:pPr>
            <a:r>
              <a:rPr lang="ru-RU" b="1" dirty="0" smtClean="0"/>
              <a:t>Девушки гадали:</a:t>
            </a:r>
          </a:p>
          <a:p>
            <a:pPr marL="0" indent="0" algn="ctr">
              <a:buNone/>
            </a:pPr>
            <a:r>
              <a:rPr lang="ru-RU" b="1" dirty="0" smtClean="0"/>
              <a:t>За ворота башмачок сняв с ноги бросали…</a:t>
            </a:r>
          </a:p>
          <a:p>
            <a:endParaRPr lang="ru-RU" dirty="0"/>
          </a:p>
        </p:txBody>
      </p:sp>
      <p:pic>
        <p:nvPicPr>
          <p:cNvPr id="8194" name="Picture 2" descr="https://avatars.mds.yandex.net/get-zen_doc/1918125/pub_5d7b37cab5e99200aead0f31_5e10dafe3d008800afe272a2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801" y="980728"/>
            <a:ext cx="6854925" cy="468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39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Крещение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4" name="Picture 4" descr="https://fondnika.ru/wp-content/uploads/2019/01/18_ma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63" y="1124744"/>
            <a:ext cx="3865118" cy="259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cdn1.img.sputnik-news.ee/images/453/70/45370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24744"/>
            <a:ext cx="3952400" cy="262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s://www.gorlovka-news.su/images/2018/01/gallery/Kupanija_v_Donecke/kupanija_v_Donecke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98" y="3897706"/>
            <a:ext cx="3758732" cy="250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857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7464" y="548680"/>
            <a:ext cx="8229600" cy="5976664"/>
          </a:xfrm>
        </p:spPr>
        <p:txBody>
          <a:bodyPr/>
          <a:lstStyle/>
          <a:p>
            <a:pPr marL="0" indent="0" algn="ctr">
              <a:buNone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Коляда, коляда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Пригласите со двора,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хату к вам сейчас придем 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станцуем и споем.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Хозяев поздравляем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Счастья вам желаем.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5103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i.ytimg.com/vi/cccvCuz9gLk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" y="0"/>
            <a:ext cx="9324529" cy="698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849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ristor.ru/wp-content/uploads/2019/11/%D0%9A%D0%B0%D1%80%D1%82%D0%B8%D0%BD%D0%BA%D0%B8-%D0%BD%D0%B0-%D1%80%D0%B0%D0%B1%D0%BE%D1%87%D0%B8%D0%B9-%D1%81%D1%82%D0%BE%D0%BB-%D0%B7%D0%B8%D0%BC%D1%8B-%D0%BA%D1%80%D0%B0%D1%81%D0%B8%D0%B2%D1%8B%D0%B5-14-1024x8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36"/>
            <a:ext cx="9144001" cy="685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80929"/>
            <a:ext cx="8229600" cy="18722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i="1" dirty="0" smtClean="0"/>
              <a:t>Картинки и фото для презентации взяты из интернета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1778698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января Рождество Христово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cdn.photosight.ru/img/2/36b/5365013_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62000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39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.mycdn.me/i?r=AzEPZsRbOZEKgBhR0XGMT1RkWmQIdVB_h9ukkJTOVMS46a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81" y="1340768"/>
            <a:ext cx="7784166" cy="516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Святки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11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s8.detkin-club.ru/images/events/_5e26b51c3923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22" y="147851"/>
            <a:ext cx="7135956" cy="66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олядка, исполняет Детский хор — Коляда-Маляда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1520" y="5949280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41193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15121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маска имела свое значение: маска медведя – богатство,</a:t>
            </a:r>
            <a:r>
              <a:rPr lang="ru-RU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маски старика и старухи -- опыт и связь, маска лисы – хитрость, маска волка – злость и тупость, маска коровы – долгую жизнь, </a:t>
            </a:r>
            <a:r>
              <a:rPr lang="ru-RU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маска козы – плодородие.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5124" name="Picture 4" descr="http://900igr.net/up/datai/239204/0007-005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649218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39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Виталий Куликов\Desktop\kolyadk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908720"/>
            <a:ext cx="7136470" cy="47621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ождество - 01.Пришла коляда (www.hotplayer.ru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721315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41193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Колядка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Эй, хозяйка,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остей встречай-ка.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Зови деток,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Неси котлеток.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 нужно мало-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Каравай хлеба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кусочек сала.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cs11.livemaster.ru/storage/topic/NxN/02/c0/cacdd3c2989308615477d79e5d21f2f00fc4fl.jpg?h=H_yGjXN2n5mnCGWra5hYe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662" y="1473874"/>
            <a:ext cx="4032448" cy="492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295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Святочные игры и забавы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i.pinimg.com/736x/16/1c/3c/161c3cf34ac5444778ab615c014e542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435" y="1412776"/>
            <a:ext cx="6768752" cy="448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39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3.infourok.ru/uploads/ex/12c9/0005f2b0-4b17ba66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3245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fs3.fotoload.ru/f/0419/1555555942/1024x768/cb7e6c4da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940"/>
            <a:ext cx="9504040" cy="701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39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143</Words>
  <Application>Microsoft Office PowerPoint</Application>
  <PresentationFormat>Экран (4:3)</PresentationFormat>
  <Paragraphs>29</Paragraphs>
  <Slides>14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Коляда, коляда –отворяйте ворота</vt:lpstr>
      <vt:lpstr>Презентация PowerPoint</vt:lpstr>
      <vt:lpstr>Святки</vt:lpstr>
      <vt:lpstr>Презентация PowerPoint</vt:lpstr>
      <vt:lpstr>Презентация PowerPoint</vt:lpstr>
      <vt:lpstr>Презентация PowerPoint</vt:lpstr>
      <vt:lpstr>Колядка</vt:lpstr>
      <vt:lpstr>Святочные игры и забавы</vt:lpstr>
      <vt:lpstr>Презентация PowerPoint</vt:lpstr>
      <vt:lpstr>Святочные гадания</vt:lpstr>
      <vt:lpstr>Крещение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Святки, колядки</dc:title>
  <dc:creator>Пользователь</dc:creator>
  <cp:lastModifiedBy>Пользователь</cp:lastModifiedBy>
  <cp:revision>15</cp:revision>
  <dcterms:created xsi:type="dcterms:W3CDTF">2021-01-17T14:22:45Z</dcterms:created>
  <dcterms:modified xsi:type="dcterms:W3CDTF">2021-01-17T18:02:12Z</dcterms:modified>
</cp:coreProperties>
</file>