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6" r:id="rId3"/>
    <p:sldId id="259" r:id="rId4"/>
    <p:sldId id="262" r:id="rId5"/>
    <p:sldId id="258" r:id="rId6"/>
    <p:sldId id="260" r:id="rId7"/>
    <p:sldId id="261" r:id="rId8"/>
    <p:sldId id="266" r:id="rId9"/>
    <p:sldId id="264" r:id="rId10"/>
    <p:sldId id="267" r:id="rId11"/>
    <p:sldId id="268" r:id="rId12"/>
    <p:sldId id="265" r:id="rId13"/>
    <p:sldId id="263" r:id="rId14"/>
    <p:sldId id="273" r:id="rId15"/>
    <p:sldId id="271" r:id="rId16"/>
    <p:sldId id="270" r:id="rId17"/>
    <p:sldId id="274" r:id="rId18"/>
    <p:sldId id="272" r:id="rId19"/>
    <p:sldId id="269" r:id="rId20"/>
    <p:sldId id="275" r:id="rId21"/>
    <p:sldId id="277" r:id="rId22"/>
    <p:sldId id="279" r:id="rId23"/>
    <p:sldId id="278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4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12CA1-090B-414C-9115-9DC24B72B73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8A625-550F-48D8-A674-55FEFF9A9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676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8A625-550F-48D8-A674-55FEFF9A9514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359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885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701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55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366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585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68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993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761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170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33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B1D23-89CD-4E38-BEA5-9DE4846ED3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67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B1D23-89CD-4E38-BEA5-9DE4846ED347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F4B5E-E9D5-4B74-B548-9A777DC2A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730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rimechaniya.ru/storage/images/2015_god/aprel/09-04-15/dostojnye_pokloneniy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9040" y="1772816"/>
            <a:ext cx="5554960" cy="2650306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Блокада Ленинграда</a:t>
            </a:r>
            <a:endParaRPr lang="ru-RU" sz="5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4509120"/>
            <a:ext cx="5698976" cy="161704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Воспитатель: </a:t>
            </a:r>
            <a:r>
              <a:rPr lang="ru-RU" dirty="0" err="1" smtClean="0">
                <a:solidFill>
                  <a:schemeClr val="bg1"/>
                </a:solidFill>
              </a:rPr>
              <a:t>Забурдаева</a:t>
            </a:r>
            <a:r>
              <a:rPr lang="ru-RU" dirty="0" smtClean="0">
                <a:solidFill>
                  <a:schemeClr val="bg1"/>
                </a:solidFill>
              </a:rPr>
              <a:t> Е.С.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МДОУ детский сад №3 «Солнышко» Кимрского района Тверской области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Библиотекарь: Калашникова Н.С.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10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" y="0"/>
            <a:ext cx="9135438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7925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2" name="Picture 4" descr="https://kino-punk.ru/wp-content/uploads/2018/10/orig-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128" y="17240"/>
            <a:ext cx="9414137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574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ds05.infourok.ru/uploads/ex/06b3/001192e2-e88502b4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941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https://avatars.mds.yandex.net/get-zen_doc/1875160/pub_5e84d81fe42ae3177731bdd5_5e851337fc87c305e2946cde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3621101" cy="292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stihi.ru/pics/2020/04/17/72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6804248" cy="324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ds04.infourok.ru/uploads/ex/0cf0/0001f537-c6d7fcb9/11/img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50605"/>
            <a:ext cx="3739778" cy="280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840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s://i1.wp.com/rberega.info/wp-content/uploads/2020/01/%D0%91%D0%BB%D0%BE%D0%BA%D0%B0%D0%B4%D0%BD%D1%8B%D0%B9-%D1%85%D0%BB%D0%B5%D0%B1.jpg?resize=1000%2C540&amp;ssl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60648"/>
            <a:ext cx="9036495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5776" y="4509120"/>
            <a:ext cx="6588224" cy="20490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Рабочие 250 грамм хлеба,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служащие, старики и дети до 12 лет 125 грамм.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362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https://a.d-cd.net/721d9bas-9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8801"/>
            <a:ext cx="558159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www.lekrs.ru/wp-content/uploads/chenopodium-album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203" y="2011628"/>
            <a:ext cx="2269283" cy="226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tonnasamogona.ru/wp-content/uploads/2015/12/tselnozernovaya-muk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3022"/>
            <a:ext cx="2629323" cy="178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73771"/>
            <a:ext cx="2711547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7" descr="https://c.pxhere.com/photos/84/0a/straw_straws_field_nature_agriculture_harvest_mowed_grain_harvest-908256.jpg!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7" y="4149080"/>
            <a:ext cx="2699791" cy="234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3" name="Picture 9" descr="https://kraski-net.ru/wp-content/uploads/2020/03/Opilki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220" y="4576971"/>
            <a:ext cx="3223390" cy="214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362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www.eduportal44.ru/Kostroma_EDU/Vecher_2/1/DocLib/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6108"/>
            <a:ext cx="9124140" cy="70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362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ds05.infourok.ru/uploads/ex/06b3/001192e2-e88502b4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" y="-17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017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900igr.net/up/datas/94411/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97" y="260648"/>
            <a:ext cx="7968470" cy="597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362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6" name="Picture 4" descr="https://avatars.mds.yandex.net/get-zen_doc/1577695/pub_5d67bf3ef73d9d00ac17753a_5d67cbdda660d700ae1aefff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640" y="2852936"/>
            <a:ext cx="5649195" cy="397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http://cs6050.vk.me/v6050881/8ff6/Vc7ZbF0DIG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5" y="116631"/>
            <a:ext cx="6594426" cy="345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377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889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s://avatars.mds.yandex.net/get-zen_doc/135437/pub_5d67bbf5e3062c00ac25df70_5d67c2491e8e3f00ad5dc8fc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55" y="116632"/>
            <a:ext cx="8572632" cy="648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470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7824"/>
            <a:ext cx="208597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34" y="144463"/>
            <a:ext cx="4092749" cy="547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78696"/>
            <a:ext cx="3880503" cy="3127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9515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499992" cy="6012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43639"/>
            <a:ext cx="3823855" cy="5109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661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3394017" cy="4678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34575"/>
            <a:ext cx="4556668" cy="6088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661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7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s://www.neizvestniy-geniy.ru/images/works/photo/2017/01/1725978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8" y="82125"/>
            <a:ext cx="9164802" cy="687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718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https://i1.photo.2gis.com/images/branch/38/5348024591589903_fe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" y="0"/>
            <a:ext cx="91419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252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vodabereg.ru/wp-content/uploads/2017/06/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530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25252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8129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mages.wallpaperscraft.ru/image/sankt_peterburg_ermitazh_naberezhnaya_100037_1920x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047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www.turkey-sea.ru/wp-content/uploads/2019/08/x9F4021EA-A9AD-41BA-B804-783178200203.jpeg.pagespeed.ic.v62wmeJ2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62"/>
            <a:ext cx="9144000" cy="688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638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:\WAR (E)\Data\  4\09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0"/>
            <a:ext cx="707233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16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://900igr.net/up/datai/104447/0002-011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41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AutoShape 2" descr="hello_html_m359159e5.jpg"/>
          <p:cNvSpPr>
            <a:spLocks noChangeAspect="1" noChangeArrowheads="1"/>
          </p:cNvSpPr>
          <p:nvPr/>
        </p:nvSpPr>
        <p:spPr bwMode="auto">
          <a:xfrm>
            <a:off x="116681" y="-144463"/>
            <a:ext cx="923891" cy="123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ello_html_m359159e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2" y="100807"/>
            <a:ext cx="3706289" cy="658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ello_html_m473f6a78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489" y="471467"/>
            <a:ext cx="4693545" cy="538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71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41</Words>
  <Application>Microsoft Office PowerPoint</Application>
  <PresentationFormat>Экран (4:3)</PresentationFormat>
  <Paragraphs>7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Блокада Ленинграда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Блокадный хлеб</dc:title>
  <dc:creator>Пользователь</dc:creator>
  <cp:lastModifiedBy>Пользователь</cp:lastModifiedBy>
  <cp:revision>18</cp:revision>
  <dcterms:created xsi:type="dcterms:W3CDTF">2021-01-31T12:35:11Z</dcterms:created>
  <dcterms:modified xsi:type="dcterms:W3CDTF">2021-02-04T18:57:59Z</dcterms:modified>
</cp:coreProperties>
</file>