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77" r:id="rId10"/>
    <p:sldId id="278" r:id="rId11"/>
    <p:sldId id="266" r:id="rId12"/>
    <p:sldId id="271" r:id="rId13"/>
    <p:sldId id="270" r:id="rId14"/>
    <p:sldId id="272" r:id="rId15"/>
    <p:sldId id="267" r:id="rId16"/>
    <p:sldId id="268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41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1282-F78D-44BD-A7DB-B032B49EC543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5BEE0-7EAF-4E74-BCD6-FD3567696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457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1282-F78D-44BD-A7DB-B032B49EC543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5BEE0-7EAF-4E74-BCD6-FD3567696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099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1282-F78D-44BD-A7DB-B032B49EC543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5BEE0-7EAF-4E74-BCD6-FD3567696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932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1282-F78D-44BD-A7DB-B032B49EC543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5BEE0-7EAF-4E74-BCD6-FD3567696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719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1282-F78D-44BD-A7DB-B032B49EC543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5BEE0-7EAF-4E74-BCD6-FD3567696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068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1282-F78D-44BD-A7DB-B032B49EC543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5BEE0-7EAF-4E74-BCD6-FD3567696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589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1282-F78D-44BD-A7DB-B032B49EC543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5BEE0-7EAF-4E74-BCD6-FD3567696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834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1282-F78D-44BD-A7DB-B032B49EC543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5BEE0-7EAF-4E74-BCD6-FD3567696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811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1282-F78D-44BD-A7DB-B032B49EC543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5BEE0-7EAF-4E74-BCD6-FD3567696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207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1282-F78D-44BD-A7DB-B032B49EC543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5BEE0-7EAF-4E74-BCD6-FD3567696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687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1282-F78D-44BD-A7DB-B032B49EC543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5BEE0-7EAF-4E74-BCD6-FD3567696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052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81282-F78D-44BD-A7DB-B032B49EC543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5BEE0-7EAF-4E74-BCD6-FD3567696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629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79344" y="453622"/>
            <a:ext cx="9144000" cy="692789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дошкольное образовательное учреждение детский сад №3 Солнышко»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«Педагогический старт»</a:t>
            </a:r>
            <a:endParaRPr lang="ru-RU" sz="6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2513" y="1828800"/>
            <a:ext cx="10790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Установочный педагогический совет №1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856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825625"/>
            <a:ext cx="10761905" cy="13047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05533" y="3961177"/>
            <a:ext cx="4380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Вступили в силу 30.05.2025г.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24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7540" y="365125"/>
            <a:ext cx="8856260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</a:t>
            </a:r>
            <a:r>
              <a:rPr lang="ru-RU" dirty="0" smtClean="0"/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5304" y="1555845"/>
            <a:ext cx="8381220" cy="448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68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7540" y="365125"/>
            <a:ext cx="8856260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</a:t>
            </a:r>
            <a:r>
              <a:rPr lang="ru-RU" dirty="0" smtClean="0"/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11527" y="1392072"/>
            <a:ext cx="8996499" cy="492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64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6596" y="365125"/>
            <a:ext cx="8897203" cy="14605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Знакомство педагогического коллектива с годовым планом на новый 2025-2026 уч. год.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1825625"/>
            <a:ext cx="10803340" cy="4616118"/>
          </a:xfrm>
        </p:spPr>
        <p:txBody>
          <a:bodyPr/>
          <a:lstStyle/>
          <a:p>
            <a:pPr marL="0" indent="0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в дошкольном образовательном учреждении условий для освоения педагогами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информационно коммуникативных технологий, моделирования процесса патриотического воспитания детей дошкольного возраста, объединения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общества. Из обозначенной цели вытекают следующие задачи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75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4268" y="365125"/>
            <a:ext cx="8419531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профессиональную компетентность педагогов в вопросах духовно - нравственного воспитания дошкольников через развитие интереса к традиционным семейным ценностям; активизировать творческий потенциал педагогов.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в образовательно-воспитательный процесс дошкольного образовательного учреждения современных инновационных технологий, направленных на формирование у детей дошкольного возраста основ патриотизма и гражданственности, развития эмоций и чувств, способствующих проявлению активной деятельностной позиции.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69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системы мероприятий по развитию познавательных способностей, мотивации и интереса детей дошкольного возраста к различным профессиям посредством игровой деятельности, творческих занятий и взаимодействия с представителями разных профессий. Совершенствовать профессиональную компетенцию педагогов по вопросам ранней профориентации дошкольников, создание условий для введения инноваций в образовательный процесс.</a:t>
            </a:r>
          </a:p>
          <a:p>
            <a:pPr marL="0" indent="0">
              <a:buNone/>
            </a:pP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(включить в планы работы мероприятия , занятия и проекты направленные на знакомство с миром профессий)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983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7540" y="504967"/>
            <a:ext cx="9266830" cy="56719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Годовой план корректировка на основании плана ММО Кимрского МО.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КПК согласно выделенной квоте – 3 педагогам пройти КПК в 25-26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у.г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 базе ТИУУ: Соловьева Н.В., Ананьева О.В., Забурдаева Е.С.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тематике: «Семья — это МЫ»</a:t>
            </a: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 «Просвещения родителей (законных представителей) детей младенческого, раннего и дошкольного возвратов, посещающих ДОО Тверской области»</a:t>
            </a:r>
          </a:p>
          <a:p>
            <a:r>
              <a:rPr lang="ru-RU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ММО (всем в обязательном порядке)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76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1188" y="600501"/>
            <a:ext cx="9034818" cy="109018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«Детская безопасность – забота взрослых»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5370" y="1690688"/>
            <a:ext cx="5125872" cy="435133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 августа «Единый день антитеррористических учений»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Инструктаж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Вводнные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отработке учений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Ежемесячно проводить мероприятия - «Дни безопасности (пожарная, дорожная, антитеррористическая, личная)- перспективный план по ОБЖ и ЗОЖ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5952" y="1292436"/>
            <a:ext cx="6494813" cy="427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87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1940" y="365125"/>
            <a:ext cx="7941860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УТВЕРЖЕНИЕ :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56095"/>
            <a:ext cx="10515600" cy="432086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общеобразовательная программа –образовательная программа дошкольного образования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рабочие программы педагогов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годовой план на 2025-2026 уч. год.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учебный план на 2025-2026 уч. год.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календарный учебный график воспитательно-образовательной работы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режим дня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План мероприятий по предупреждению детского травматизма и соблюдению техники безопасности при проведении спортивных мероприятий.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План мероприятий по ОБЖ (пожарной безопасности, по обучению дошкольников правилам безопасности дорожного движения, безопасности в быту, антитеррористической безопасности).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СЕТКА ООД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ВОСИТАЕЛНО-ОБРАЗОВАТЕЛЬНОЙ РАБОТЫ НА 2025-2026 УЧ.ГОД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УЧЕБНЫЙ ГРАФИК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28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25086" y="365125"/>
            <a:ext cx="8528713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решения Педсовета: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признать </a:t>
            </a:r>
            <a:r>
              <a:rPr lang="ru-RU" dirty="0" err="1" smtClean="0"/>
              <a:t>летне</a:t>
            </a:r>
            <a:r>
              <a:rPr lang="ru-RU" dirty="0" smtClean="0"/>
              <a:t> – оздоровительную работу выполненной</a:t>
            </a:r>
          </a:p>
          <a:p>
            <a:r>
              <a:rPr lang="ru-RU" dirty="0" smtClean="0"/>
              <a:t> считать работу по подготовке к новому учебному году выполненной</a:t>
            </a:r>
          </a:p>
          <a:p>
            <a:r>
              <a:rPr lang="ru-RU" dirty="0" smtClean="0"/>
              <a:t> принять локальные акты</a:t>
            </a:r>
          </a:p>
          <a:p>
            <a:r>
              <a:rPr lang="ru-RU" dirty="0" smtClean="0"/>
              <a:t>начать работу по реализации годовых задач и образовательных программ</a:t>
            </a:r>
          </a:p>
          <a:p>
            <a:r>
              <a:rPr lang="ru-RU" dirty="0" smtClean="0"/>
              <a:t>организовать и провести в группах информационные родительские собрания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266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0496" y="365125"/>
            <a:ext cx="8583304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Поздравляю!!!!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1570" y="1825625"/>
            <a:ext cx="10562230" cy="43513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коллеги, поздравляю Вас с началом Нового учебного года!!!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Ваш труд благороден, в почете всегда.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Счастливыми будут пусть ваши года.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детский, заливистый, радостный смех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Пускай вам приносит удачу, успех.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поздравление это, в нем пожеланья,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яркой звезды согревало сиянье,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детки послушными, добрыми были,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вас очень сильно, как маму, любили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595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-594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018" y="235769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Хорошего нового учебного года!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162567"/>
            <a:ext cx="9329382" cy="2014396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113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2632" y="365125"/>
            <a:ext cx="7301553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Поздравляем!!!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Соловьеву Светлану Игоревну 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квалификационная категория  Приказ №13-А от 03.06.2025г.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Драгун Юлию Борисовну 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квалификационная категория Приказ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№15-А от 03.06.2025г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Ходатайства на награждение работников МДОУ</a:t>
            </a:r>
          </a:p>
          <a:p>
            <a:pPr marL="0" indent="0" algn="ctr">
              <a:buNone/>
            </a:pP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Почетной грамотой Управление образование- 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Соловьева Светлана Игоревна</a:t>
            </a:r>
          </a:p>
          <a:p>
            <a:pPr marL="0" indent="0" algn="ctr">
              <a:buNone/>
            </a:pP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Благодарность управление образование Кимрского МО-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Соловьева Нина Викторовна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958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1064" y="365125"/>
            <a:ext cx="9830936" cy="1627448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летней оздоровительной работы за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2025г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4214" y="1178849"/>
            <a:ext cx="6762435" cy="53283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936" y="1178849"/>
            <a:ext cx="3996270" cy="532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41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47" y="365125"/>
            <a:ext cx="11668836" cy="581183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Августовская педагогическая конференция руководящих и педагогических работников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Тверской области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«Будущее в настоящем: образование – пространство возможностей»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616657"/>
            <a:ext cx="10515600" cy="2560306"/>
          </a:xfrm>
        </p:spPr>
        <p:txBody>
          <a:bodyPr/>
          <a:lstStyle/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36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8608" y="95534"/>
            <a:ext cx="9130353" cy="608142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1. День</a:t>
            </a:r>
          </a:p>
          <a:p>
            <a:pPr marL="0" indent="0">
              <a:buNone/>
            </a:pPr>
            <a:r>
              <a:rPr lang="ru-RU" dirty="0" smtClean="0"/>
              <a:t>В Центре образования №56 </a:t>
            </a:r>
            <a:r>
              <a:rPr lang="ru-RU" dirty="0" err="1" smtClean="0"/>
              <a:t>г.Твери</a:t>
            </a:r>
            <a:r>
              <a:rPr lang="ru-RU" dirty="0" smtClean="0"/>
              <a:t> собрались сотрудники дошкольных образовательных учреждений. Здесь проходила конференция «Семья — это МЫ».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302" y="1776492"/>
            <a:ext cx="8106769" cy="476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22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88106" y="365125"/>
            <a:ext cx="9648969" cy="58118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День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«Комфортная развивающая образовательная среда детского сада»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«Сопровождение детей с ограниченными возможностями здоровья и инвалидности»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«Региональная специфика реализации программы просвещения родителей (законных представителей) детей младенческого, раннего и дошкольного возвратов, посещающих ДОО Тверской области»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по данной программе КПК прошли 2 педагога ДОУ Соловьева С.И., Баранова Ю.А.)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763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7540" y="365125"/>
            <a:ext cx="8856260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Нормативные документы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4584" y="1323833"/>
            <a:ext cx="9485195" cy="10645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просвещения Российской Федерации от 25.12.2024 № 1057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1445" y="2055813"/>
            <a:ext cx="1123210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перечня средств обучения и воспитания, необходимых для реализации образовательных программ дошкольного образования, присмотра и ухода за детьми в организациях, осуществляющих образовательную деятельность по образовательным программам дошкольного образования, в целях реализации мероприятий государственной программы Российской Федерации «Развитие образования» по капитальному ремонту, строительству и оснащению зданий указанных организаций»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33967" y="4733469"/>
            <a:ext cx="49255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детского сада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06598" y="5755522"/>
            <a:ext cx="51111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 в силу: 08.04.2025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40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93015" y="365125"/>
            <a:ext cx="7352381" cy="16190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8273" y="2164929"/>
            <a:ext cx="8761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порядок работы медицинского пункта. Вступает с силу с 01.09.25г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1060" y="2726591"/>
            <a:ext cx="7438095" cy="923810"/>
          </a:xfrm>
          <a:prstGeom prst="rect">
            <a:avLst/>
          </a:prstGeom>
        </p:spPr>
      </p:pic>
      <p:sp>
        <p:nvSpPr>
          <p:cNvPr id="8" name="Стрелка вниз 7"/>
          <p:cNvSpPr/>
          <p:nvPr/>
        </p:nvSpPr>
        <p:spPr>
          <a:xfrm>
            <a:off x="6469039" y="1935904"/>
            <a:ext cx="191069" cy="2404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469039" y="3491301"/>
            <a:ext cx="236788" cy="3514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7610" y="3972469"/>
            <a:ext cx="7142857" cy="144761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444619" y="5585194"/>
            <a:ext cx="4449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до 2027 года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6491898" y="5245571"/>
            <a:ext cx="191070" cy="3042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3007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770</Words>
  <Application>Microsoft Office PowerPoint</Application>
  <PresentationFormat>Широкоэкранный</PresentationFormat>
  <Paragraphs>76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Тема Office</vt:lpstr>
      <vt:lpstr>Муниципальное дошкольное образовательное учреждение детский сад №3 Солнышко»</vt:lpstr>
      <vt:lpstr>Поздравляю!!!!</vt:lpstr>
      <vt:lpstr>Поздравляем!!!</vt:lpstr>
      <vt:lpstr>Анализ летней оздоровительной работы за 2025г. </vt:lpstr>
      <vt:lpstr>  2. Августовская педагогическая конференция руководящих и педагогических работников  Тверской области «Будущее в настоящем: образование – пространство возможностей» </vt:lpstr>
      <vt:lpstr>Презентация PowerPoint</vt:lpstr>
      <vt:lpstr>Презентация PowerPoint</vt:lpstr>
      <vt:lpstr>4. Нормативные документы</vt:lpstr>
      <vt:lpstr>Презентация PowerPoint</vt:lpstr>
      <vt:lpstr>Презентация PowerPoint</vt:lpstr>
      <vt:lpstr>Нормативные документы</vt:lpstr>
      <vt:lpstr>Нормативные документы</vt:lpstr>
      <vt:lpstr>5. Знакомство педагогического коллектива с годовым планом на новый 2025-2026 уч. год.</vt:lpstr>
      <vt:lpstr>Задачи </vt:lpstr>
      <vt:lpstr>Презентация PowerPoint</vt:lpstr>
      <vt:lpstr>Презентация PowerPoint</vt:lpstr>
      <vt:lpstr>6. «Детская безопасность – забота взрослых» </vt:lpstr>
      <vt:lpstr>УТВЕРЖЕНИЕ : </vt:lpstr>
      <vt:lpstr>Проект решения Педсовета:</vt:lpstr>
      <vt:lpstr>Хорошего нового учебного года!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учреждение детский сад №3 Солнышко»</dc:title>
  <dc:creator>Пользователь</dc:creator>
  <cp:lastModifiedBy>Пользователь</cp:lastModifiedBy>
  <cp:revision>19</cp:revision>
  <dcterms:created xsi:type="dcterms:W3CDTF">2025-08-25T17:32:37Z</dcterms:created>
  <dcterms:modified xsi:type="dcterms:W3CDTF">2025-08-26T18:47:54Z</dcterms:modified>
</cp:coreProperties>
</file>