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868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78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391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88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578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762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35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6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97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67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49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D8F2B5C-26F5-44CB-B242-146067AA62D5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1BCDFE-BC09-48C3-8A13-916BEB0CB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0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Военные профессии</a:t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Презентация для детей старшего дошкольного возраста</a:t>
            </a:r>
          </a:p>
          <a:p>
            <a:r>
              <a:rPr lang="ru-RU" dirty="0" smtClean="0"/>
              <a:t>Воспитатель: Соловьева Светлана Игоревна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934789" cy="2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50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"/>
            <a:ext cx="12192000" cy="6797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194" y="3953692"/>
            <a:ext cx="3911430" cy="203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3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39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10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08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09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0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26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30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1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46322" cy="3230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94" y="3486707"/>
            <a:ext cx="5390606" cy="33712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80365" y="0"/>
            <a:ext cx="4606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ДЕСАНТНИК</a:t>
            </a:r>
          </a:p>
          <a:p>
            <a:r>
              <a:rPr lang="ru-RU" b="1" dirty="0" smtClean="0"/>
              <a:t>Десантники в минуты</a:t>
            </a:r>
          </a:p>
          <a:p>
            <a:r>
              <a:rPr lang="ru-RU" b="1" dirty="0" smtClean="0"/>
              <a:t>Спускаются с небес.</a:t>
            </a:r>
          </a:p>
          <a:p>
            <a:r>
              <a:rPr lang="ru-RU" b="1" dirty="0" smtClean="0"/>
              <a:t>Распутав парашюты,</a:t>
            </a:r>
          </a:p>
          <a:p>
            <a:r>
              <a:rPr lang="ru-RU" b="1" dirty="0" smtClean="0"/>
              <a:t>Прочешут темный лес,</a:t>
            </a:r>
          </a:p>
          <a:p>
            <a:r>
              <a:rPr lang="ru-RU" b="1" dirty="0" smtClean="0"/>
              <a:t>Овраги, горы и луга.</a:t>
            </a:r>
          </a:p>
          <a:p>
            <a:r>
              <a:rPr lang="ru-RU" b="1" dirty="0" smtClean="0"/>
              <a:t>Найдут опасного врага.</a:t>
            </a:r>
          </a:p>
          <a:p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518262"/>
            <a:ext cx="4846321" cy="333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66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5131" y="174172"/>
            <a:ext cx="43368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Танкист</a:t>
            </a:r>
          </a:p>
          <a:p>
            <a:r>
              <a:rPr lang="ru-RU" dirty="0" smtClean="0"/>
              <a:t>Везде, как </a:t>
            </a:r>
            <a:r>
              <a:rPr lang="ru-RU" dirty="0" err="1" smtClean="0"/>
              <a:t>буд</a:t>
            </a:r>
            <a:r>
              <a:rPr lang="ru-RU" dirty="0" smtClean="0"/>
              <a:t> то вездеход,</a:t>
            </a:r>
          </a:p>
          <a:p>
            <a:r>
              <a:rPr lang="ru-RU" dirty="0" smtClean="0"/>
              <a:t>На гусеницах танк пройдет</a:t>
            </a:r>
          </a:p>
          <a:p>
            <a:r>
              <a:rPr lang="ru-RU" dirty="0" smtClean="0"/>
              <a:t>Ствол орудийный впереди,</a:t>
            </a:r>
          </a:p>
          <a:p>
            <a:r>
              <a:rPr lang="ru-RU" dirty="0" smtClean="0"/>
              <a:t>Опасно! Враг! Не подходи!</a:t>
            </a:r>
          </a:p>
          <a:p>
            <a:r>
              <a:rPr lang="ru-RU" dirty="0" smtClean="0"/>
              <a:t>Танк прочной защищен броней</a:t>
            </a:r>
          </a:p>
          <a:p>
            <a:r>
              <a:rPr lang="ru-RU" dirty="0" smtClean="0"/>
              <a:t>И сможет встретить бой!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17029" cy="32047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14" y="3069771"/>
            <a:ext cx="6470468" cy="378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4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8040188" y="261257"/>
            <a:ext cx="373380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ЛЕТЧИК</a:t>
            </a:r>
          </a:p>
          <a:p>
            <a:r>
              <a:rPr lang="ru-RU" dirty="0" smtClean="0"/>
              <a:t>Он металлическую птицу</a:t>
            </a:r>
          </a:p>
          <a:p>
            <a:r>
              <a:rPr lang="ru-RU" dirty="0" smtClean="0"/>
              <a:t>Поднимет в облака</a:t>
            </a:r>
          </a:p>
          <a:p>
            <a:r>
              <a:rPr lang="ru-RU" dirty="0" smtClean="0"/>
              <a:t>Теперь воздушная граница</a:t>
            </a:r>
          </a:p>
          <a:p>
            <a:r>
              <a:rPr lang="ru-RU" dirty="0" smtClean="0"/>
              <a:t>Надежна и легка!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72549" cy="695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5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63" y="69669"/>
            <a:ext cx="910045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0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" y="313509"/>
            <a:ext cx="9753600" cy="597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87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1" y="261257"/>
            <a:ext cx="10162903" cy="602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27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97" y="0"/>
            <a:ext cx="103719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33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1" y="313509"/>
            <a:ext cx="10493829" cy="597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1888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79</TotalTime>
  <Words>84</Words>
  <Application>Microsoft Office PowerPoint</Application>
  <PresentationFormat>Широкоэкранный</PresentationFormat>
  <Paragraphs>22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Corbel</vt:lpstr>
      <vt:lpstr>Gill Sans MT</vt:lpstr>
      <vt:lpstr>Parcel</vt:lpstr>
      <vt:lpstr>Военные профессии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Военные профессии</dc:title>
  <dc:creator>кирилл</dc:creator>
  <cp:lastModifiedBy>кирилл</cp:lastModifiedBy>
  <cp:revision>7</cp:revision>
  <dcterms:created xsi:type="dcterms:W3CDTF">2023-02-20T14:50:42Z</dcterms:created>
  <dcterms:modified xsi:type="dcterms:W3CDTF">2023-02-20T16:10:28Z</dcterms:modified>
</cp:coreProperties>
</file>