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1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28C61FB-0AAC-4F3C-9704-A5B6C91B3332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C66E87BC-0EC9-4C80-9C56-DA63C91E7AEE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20688"/>
            <a:ext cx="7117180" cy="1470025"/>
          </a:xfrm>
        </p:spPr>
        <p:txBody>
          <a:bodyPr/>
          <a:lstStyle/>
          <a:p>
            <a:pPr algn="ctr"/>
            <a:r>
              <a:rPr lang="ru-RU" dirty="0" smtClean="0"/>
              <a:t>1-Апреля международный день птиц.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88840"/>
            <a:ext cx="6192688" cy="3744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5816" y="5902374"/>
            <a:ext cx="6118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МДОУ </a:t>
            </a:r>
            <a:r>
              <a:rPr lang="ru-RU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Детский сад№3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«Солнышко</a:t>
            </a:r>
            <a:r>
              <a:rPr lang="ru-RU" b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» </a:t>
            </a:r>
            <a:endParaRPr lang="ru-RU" b="1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b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Воспитатель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 Соловьева Светлана Игоревна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07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20650"/>
            <a:ext cx="8890000" cy="661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03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927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24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664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40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73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09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7200" dirty="0" smtClean="0"/>
              <a:t>Ребята,</a:t>
            </a:r>
            <a:br>
              <a:rPr lang="ru-RU" sz="7200" dirty="0" smtClean="0"/>
            </a:br>
            <a:r>
              <a:rPr lang="ru-RU" sz="7200" dirty="0" smtClean="0"/>
              <a:t> Не забывайте прикармливать пернатых!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783810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595633" y="6312365"/>
            <a:ext cx="8501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Материалы к презентации взяты из интернета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7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Перелетные птицы.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700808"/>
            <a:ext cx="7200799" cy="4320480"/>
          </a:xfrm>
        </p:spPr>
      </p:pic>
    </p:spTree>
    <p:extLst>
      <p:ext uri="{BB962C8B-B14F-4D97-AF65-F5344CB8AC3E}">
        <p14:creationId xmlns:p14="http://schemas.microsoft.com/office/powerpoint/2010/main" val="382563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712879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02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5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28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1296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51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7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7848872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124917"/>
      </p:ext>
    </p:extLst>
  </p:cSld>
  <p:clrMapOvr>
    <a:masterClrMapping/>
  </p:clrMapOvr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TM02455610[[fn=Осень]]</Template>
  <TotalTime>34</TotalTime>
  <Words>27</Words>
  <Application>Microsoft Office PowerPoint</Application>
  <PresentationFormat>Экран (4:3)</PresentationFormat>
  <Paragraphs>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Courier New</vt:lpstr>
      <vt:lpstr>Trebuchet MS</vt:lpstr>
      <vt:lpstr>Verdana</vt:lpstr>
      <vt:lpstr>Wingdings 2</vt:lpstr>
      <vt:lpstr>Autumn</vt:lpstr>
      <vt:lpstr>1-Апреля международный день птиц.</vt:lpstr>
      <vt:lpstr>Перелетные птицы.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Ребята,  Не забывайте прикармливать пернатых!</vt:lpstr>
      <vt:lpstr>    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1-Апреля международный день птиц.</dc:title>
  <dc:creator>Пользователь</dc:creator>
  <cp:lastModifiedBy>Пользователь</cp:lastModifiedBy>
  <cp:revision>5</cp:revision>
  <dcterms:created xsi:type="dcterms:W3CDTF">2021-03-31T17:08:25Z</dcterms:created>
  <dcterms:modified xsi:type="dcterms:W3CDTF">2025-04-23T16:49:21Z</dcterms:modified>
</cp:coreProperties>
</file>