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 varScale="1">
        <p:scale>
          <a:sx n="70" d="100"/>
          <a:sy n="70" d="100"/>
        </p:scale>
        <p:origin x="107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8EEA4DD-93D2-4534-BB20-67632665B951}" type="datetimeFigureOut">
              <a:rPr lang="ru-RU" smtClean="0"/>
              <a:t>23.04.2025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1B683C8-2097-49DA-A1B0-9760F740D07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18"/>
            <a:ext cx="9144000" cy="680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253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19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8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45495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9036496" cy="6552728"/>
          </a:xfrm>
        </p:spPr>
      </p:pic>
    </p:spTree>
    <p:extLst>
      <p:ext uri="{BB962C8B-B14F-4D97-AF65-F5344CB8AC3E}">
        <p14:creationId xmlns:p14="http://schemas.microsoft.com/office/powerpoint/2010/main" val="595859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88640"/>
            <a:ext cx="8712968" cy="6480720"/>
          </a:xfrm>
        </p:spPr>
      </p:pic>
    </p:spTree>
    <p:extLst>
      <p:ext uri="{BB962C8B-B14F-4D97-AF65-F5344CB8AC3E}">
        <p14:creationId xmlns:p14="http://schemas.microsoft.com/office/powerpoint/2010/main" val="2363311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12968" cy="6480720"/>
          </a:xfrm>
        </p:spPr>
      </p:pic>
    </p:spTree>
    <p:extLst>
      <p:ext uri="{BB962C8B-B14F-4D97-AF65-F5344CB8AC3E}">
        <p14:creationId xmlns:p14="http://schemas.microsoft.com/office/powerpoint/2010/main" val="1720213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1" cy="6624736"/>
          </a:xfrm>
        </p:spPr>
      </p:pic>
    </p:spTree>
    <p:extLst>
      <p:ext uri="{BB962C8B-B14F-4D97-AF65-F5344CB8AC3E}">
        <p14:creationId xmlns:p14="http://schemas.microsoft.com/office/powerpoint/2010/main" val="1417124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835032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30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1780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2021-04-04T14:01:02Z</dcterms:created>
  <dcterms:modified xsi:type="dcterms:W3CDTF">2025-04-23T16:44:17Z</dcterms:modified>
</cp:coreProperties>
</file>