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15084-D123-4753-B64E-5C3E9FC9F9D5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2834B-A3AB-4676-B577-364714BDE4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15084-D123-4753-B64E-5C3E9FC9F9D5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2834B-A3AB-4676-B577-364714BDE4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15084-D123-4753-B64E-5C3E9FC9F9D5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2834B-A3AB-4676-B577-364714BDE4B9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15084-D123-4753-B64E-5C3E9FC9F9D5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2834B-A3AB-4676-B577-364714BDE4B9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15084-D123-4753-B64E-5C3E9FC9F9D5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2834B-A3AB-4676-B577-364714BDE4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15084-D123-4753-B64E-5C3E9FC9F9D5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2834B-A3AB-4676-B577-364714BDE4B9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15084-D123-4753-B64E-5C3E9FC9F9D5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2834B-A3AB-4676-B577-364714BDE4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15084-D123-4753-B64E-5C3E9FC9F9D5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2834B-A3AB-4676-B577-364714BDE4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15084-D123-4753-B64E-5C3E9FC9F9D5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2834B-A3AB-4676-B577-364714BDE4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15084-D123-4753-B64E-5C3E9FC9F9D5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2834B-A3AB-4676-B577-364714BDE4B9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15084-D123-4753-B64E-5C3E9FC9F9D5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2834B-A3AB-4676-B577-364714BDE4B9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5D215084-D123-4753-B64E-5C3E9FC9F9D5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C2C2834B-A3AB-4676-B577-364714BDE4B9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0"/>
            <a:ext cx="7175351" cy="3080633"/>
          </a:xfrm>
        </p:spPr>
        <p:txBody>
          <a:bodyPr>
            <a:normAutofit/>
          </a:bodyPr>
          <a:lstStyle/>
          <a:p>
            <a:r>
              <a:rPr lang="ru-RU" dirty="0"/>
              <a:t>Я - великий умывальник,</a:t>
            </a:r>
            <a:br>
              <a:rPr lang="ru-RU" dirty="0"/>
            </a:br>
            <a:r>
              <a:rPr lang="ru-RU" dirty="0"/>
              <a:t>Знаменитый </a:t>
            </a:r>
            <a:r>
              <a:rPr lang="ru-RU" dirty="0" err="1"/>
              <a:t>Мойдодыр</a:t>
            </a:r>
            <a:r>
              <a:rPr lang="ru-RU" dirty="0"/>
              <a:t>,</a:t>
            </a:r>
            <a:br>
              <a:rPr lang="ru-RU" dirty="0"/>
            </a:br>
            <a:r>
              <a:rPr lang="ru-RU" dirty="0"/>
              <a:t>Умывальников начальник</a:t>
            </a:r>
            <a:br>
              <a:rPr lang="ru-RU" dirty="0"/>
            </a:br>
            <a:r>
              <a:rPr lang="ru-RU" dirty="0"/>
              <a:t>И мочалок командир!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2996952"/>
            <a:ext cx="3888432" cy="3861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008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07704" y="2740643"/>
            <a:ext cx="543609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sz="2800" dirty="0" smtClean="0"/>
              <a:t>На себя я труд беру:</a:t>
            </a:r>
          </a:p>
          <a:p>
            <a:r>
              <a:rPr lang="ru-RU" sz="2800" dirty="0" smtClean="0"/>
              <a:t> Пятки, локти с мылом тру,</a:t>
            </a:r>
          </a:p>
          <a:p>
            <a:r>
              <a:rPr lang="ru-RU" sz="2800" dirty="0" smtClean="0"/>
              <a:t>И коленки оттираю,</a:t>
            </a:r>
          </a:p>
          <a:p>
            <a:r>
              <a:rPr lang="ru-RU" sz="2800" dirty="0" smtClean="0"/>
              <a:t>Ничего не забываю. (Мочалка)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658453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2060848"/>
            <a:ext cx="5705872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8997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35696" y="2566717"/>
            <a:ext cx="633670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«Каждый раз перед едой</a:t>
            </a:r>
          </a:p>
          <a:p>
            <a:r>
              <a:rPr lang="ru-RU" sz="2800" dirty="0" smtClean="0"/>
              <a:t> Нужно руки мыть водой!</a:t>
            </a:r>
          </a:p>
          <a:p>
            <a:r>
              <a:rPr lang="ru-RU" sz="2800" dirty="0" smtClean="0"/>
              <a:t>Чтобы быть здоровым, сильным</a:t>
            </a:r>
          </a:p>
          <a:p>
            <a:r>
              <a:rPr lang="ru-RU" sz="2800" dirty="0" smtClean="0"/>
              <a:t>Мой лицо и руки с мылом»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613690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6593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42844" y="2636912"/>
            <a:ext cx="4179349" cy="2677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/>
              <a:t>Игра «Что с чем дружит».</a:t>
            </a:r>
          </a:p>
          <a:p>
            <a:r>
              <a:rPr lang="ru-RU" sz="2800" dirty="0" smtClean="0"/>
              <a:t>Руки - с мылом.</a:t>
            </a:r>
          </a:p>
          <a:p>
            <a:r>
              <a:rPr lang="ru-RU" sz="2800" dirty="0" smtClean="0"/>
              <a:t>Волосы - с расчёской.</a:t>
            </a:r>
          </a:p>
          <a:p>
            <a:r>
              <a:rPr lang="ru-RU" sz="2800" dirty="0" smtClean="0"/>
              <a:t>Нос- с носовым платком.</a:t>
            </a:r>
          </a:p>
          <a:p>
            <a:r>
              <a:rPr lang="ru-RU" sz="2800" dirty="0" smtClean="0"/>
              <a:t>Зубы- с зубной щёткой.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224767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2492896"/>
            <a:ext cx="798327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dirty="0" smtClean="0">
                <a:solidFill>
                  <a:srgbClr val="002060"/>
                </a:solidFill>
              </a:rPr>
              <a:t>Чистота – залог здоровья</a:t>
            </a:r>
            <a:r>
              <a:rPr lang="ru-RU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9621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Хожу-брожу не по лесам,</a:t>
            </a:r>
          </a:p>
          <a:p>
            <a:r>
              <a:rPr lang="ru-RU" dirty="0"/>
              <a:t>А по усам, по волосам</a:t>
            </a:r>
          </a:p>
          <a:p>
            <a:r>
              <a:rPr lang="ru-RU" dirty="0"/>
              <a:t>И зубы у меня длинней,</a:t>
            </a:r>
          </a:p>
          <a:p>
            <a:r>
              <a:rPr lang="ru-RU" dirty="0"/>
              <a:t>Чем у волков и медведей. (Расческа)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02163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276872"/>
            <a:ext cx="3312368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762124"/>
            <a:ext cx="6480720" cy="3899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3939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55776" y="2420888"/>
            <a:ext cx="682250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Каждый день купается</a:t>
            </a:r>
          </a:p>
          <a:p>
            <a:r>
              <a:rPr lang="ru-RU" sz="2800" dirty="0" smtClean="0"/>
              <a:t>Много, много раз.</a:t>
            </a:r>
          </a:p>
          <a:p>
            <a:r>
              <a:rPr lang="ru-RU" sz="2800" dirty="0" smtClean="0"/>
              <a:t> Щиплется, кусается-</a:t>
            </a:r>
          </a:p>
          <a:p>
            <a:r>
              <a:rPr lang="ru-RU" sz="2800" dirty="0" smtClean="0"/>
              <a:t>не откроешь глаз. (Мыло)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3343993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853184"/>
            <a:ext cx="5760640" cy="3592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7140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07704" y="2996952"/>
            <a:ext cx="565212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По утрам и вечерам</a:t>
            </a:r>
          </a:p>
          <a:p>
            <a:r>
              <a:rPr lang="ru-RU" sz="2800" dirty="0" smtClean="0"/>
              <a:t> Чистит зубы пастой нам. (Зубная щетка)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9954737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988840"/>
            <a:ext cx="5688632" cy="331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1526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63688" y="2348880"/>
            <a:ext cx="597666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Лег в карман и караулит</a:t>
            </a:r>
          </a:p>
          <a:p>
            <a:r>
              <a:rPr lang="ru-RU" sz="2800" dirty="0" smtClean="0"/>
              <a:t> Реву, плаксу и грязнулю,</a:t>
            </a:r>
          </a:p>
          <a:p>
            <a:r>
              <a:rPr lang="ru-RU" sz="2800" dirty="0" smtClean="0"/>
              <a:t>Им утрет потоки слез,</a:t>
            </a:r>
          </a:p>
          <a:p>
            <a:r>
              <a:rPr lang="ru-RU" sz="2800" dirty="0" smtClean="0"/>
              <a:t>Не забудет и про нос. (Носовой платок)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8679848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1700808"/>
            <a:ext cx="5904656" cy="460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38720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Горизонт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53</TotalTime>
  <Words>172</Words>
  <Application>Microsoft Office PowerPoint</Application>
  <PresentationFormat>Экран (4:3)</PresentationFormat>
  <Paragraphs>29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Волна</vt:lpstr>
      <vt:lpstr>Я - великий умывальник, Знаменитый Мойдодыр, Умывальников начальник И мочалок командир!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Я - великий умывальник, Знаменитый Мойдодыр, Умывальников начальник И мочалок командир!</dc:title>
  <dc:creator>Пользователь</dc:creator>
  <cp:lastModifiedBy>Пользователь</cp:lastModifiedBy>
  <cp:revision>5</cp:revision>
  <dcterms:created xsi:type="dcterms:W3CDTF">2021-02-16T12:12:33Z</dcterms:created>
  <dcterms:modified xsi:type="dcterms:W3CDTF">2021-02-16T13:05:46Z</dcterms:modified>
</cp:coreProperties>
</file>