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82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60" y="162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8F043-EC1B-41E4-9931-D481691BCB44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03-2A17-489E-94B3-AFA71E5FD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15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8F043-EC1B-41E4-9931-D481691BCB44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03-2A17-489E-94B3-AFA71E5FD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958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8F043-EC1B-41E4-9931-D481691BCB44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03-2A17-489E-94B3-AFA71E5FD00C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41228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8F043-EC1B-41E4-9931-D481691BCB44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03-2A17-489E-94B3-AFA71E5FD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6390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8F043-EC1B-41E4-9931-D481691BCB44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03-2A17-489E-94B3-AFA71E5FD00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98503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8F043-EC1B-41E4-9931-D481691BCB44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03-2A17-489E-94B3-AFA71E5FD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3660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8F043-EC1B-41E4-9931-D481691BCB44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03-2A17-489E-94B3-AFA71E5FD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552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8F043-EC1B-41E4-9931-D481691BCB44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03-2A17-489E-94B3-AFA71E5FD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066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8F043-EC1B-41E4-9931-D481691BCB44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03-2A17-489E-94B3-AFA71E5FD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007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8F043-EC1B-41E4-9931-D481691BCB44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03-2A17-489E-94B3-AFA71E5FD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89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8F043-EC1B-41E4-9931-D481691BCB44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03-2A17-489E-94B3-AFA71E5FD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771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8F043-EC1B-41E4-9931-D481691BCB44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03-2A17-489E-94B3-AFA71E5FD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607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8F043-EC1B-41E4-9931-D481691BCB44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03-2A17-489E-94B3-AFA71E5FD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570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8F043-EC1B-41E4-9931-D481691BCB44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03-2A17-489E-94B3-AFA71E5FD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223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8F043-EC1B-41E4-9931-D481691BCB44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03-2A17-489E-94B3-AFA71E5FD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234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8F043-EC1B-41E4-9931-D481691BCB44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03-2A17-489E-94B3-AFA71E5FD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033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8F043-EC1B-41E4-9931-D481691BCB44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84F4703-2A17-489E-94B3-AFA71E5FD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8039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Посещение зоопарка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22977" y="4050836"/>
            <a:ext cx="7766936" cy="1096899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         							</a:t>
            </a:r>
            <a:r>
              <a:rPr lang="ru-RU" sz="42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Знакомство с животными</a:t>
            </a:r>
          </a:p>
          <a:p>
            <a:r>
              <a:rPr lang="ru-RU" sz="42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Тропических и южных стран</a:t>
            </a:r>
            <a:endParaRPr lang="ru-RU" sz="4200" b="1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r>
              <a:rPr lang="ru-RU" sz="42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</a:p>
          <a:p>
            <a:endParaRPr lang="ru-RU" sz="4200" b="1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r>
              <a:rPr lang="ru-RU" sz="42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Группа: средняя- вторая младшая.</a:t>
            </a:r>
            <a:endParaRPr lang="ru-RU" sz="4200" b="1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r>
              <a:rPr lang="ru-RU" sz="42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Воспитатель: Ананьева О.В.</a:t>
            </a:r>
            <a:endParaRPr lang="ru-RU" sz="42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90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97" y="141668"/>
            <a:ext cx="5718219" cy="2987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404" y="244698"/>
            <a:ext cx="5559553" cy="2987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254" y="3541690"/>
            <a:ext cx="5666703" cy="3206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98" y="3541690"/>
            <a:ext cx="5718218" cy="3206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6399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62" y="350402"/>
            <a:ext cx="5589431" cy="2915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864" y="350402"/>
            <a:ext cx="5848640" cy="2915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6" name="Picture 8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62" y="3646557"/>
            <a:ext cx="5769735" cy="307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163" y="3510379"/>
            <a:ext cx="5576552" cy="3212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2093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08" y="232933"/>
            <a:ext cx="5540992" cy="2992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978" y="409433"/>
            <a:ext cx="5732292" cy="2842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08" y="3493828"/>
            <a:ext cx="10222173" cy="3234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8700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avatars.mds.yandex.net/i?id=c6f865dffd2e73f05b1319fb6739d36223b90733-8474988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532" y="1030310"/>
            <a:ext cx="6194737" cy="4559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Блок-схема: память с посл. доступом 1"/>
          <p:cNvSpPr/>
          <p:nvPr/>
        </p:nvSpPr>
        <p:spPr>
          <a:xfrm>
            <a:off x="6096000" y="2343955"/>
            <a:ext cx="45719" cy="51515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7199290" y="2668790"/>
            <a:ext cx="45719" cy="45719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уга 7"/>
          <p:cNvSpPr/>
          <p:nvPr/>
        </p:nvSpPr>
        <p:spPr>
          <a:xfrm flipH="1" flipV="1">
            <a:off x="5622268" y="4282869"/>
            <a:ext cx="45719" cy="45719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44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48" y="425003"/>
            <a:ext cx="10380372" cy="5753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249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68" y="193183"/>
            <a:ext cx="5808371" cy="3079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8798" y="128150"/>
            <a:ext cx="5715000" cy="320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54" y="3582775"/>
            <a:ext cx="5640946" cy="3137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8798" y="3582775"/>
            <a:ext cx="5714999" cy="3137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68" y="258215"/>
            <a:ext cx="5808371" cy="3079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5183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89" y="90152"/>
            <a:ext cx="5808372" cy="3168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89" y="3541690"/>
            <a:ext cx="5808372" cy="3206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8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2" name="Picture 10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889" y="90152"/>
            <a:ext cx="5769735" cy="3168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890" y="3541690"/>
            <a:ext cx="5769734" cy="3237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0374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vatars.mds.yandex.net/i?id=1fc0ad77bda062ba3438475fe7827d73312f0d93-5233748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25" y="141668"/>
            <a:ext cx="5731099" cy="318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527" y="141668"/>
            <a:ext cx="5628067" cy="318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avatars.mds.yandex.net/i?id=bd484fa97d0e82ee667dca09bc2dc7aff2367de8-10093836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527" y="3580327"/>
            <a:ext cx="5628067" cy="314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25" y="3608880"/>
            <a:ext cx="5588401" cy="314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87824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348" y="444322"/>
            <a:ext cx="4146996" cy="6183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avatars.mds.yandex.net/i?id=69eacc948cf3dbed056f535b2f815480e1f1a4ee-9148232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56" y="309094"/>
            <a:ext cx="5280338" cy="2987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avatars.mds.yandex.net/i?id=e5ece29ef67cea362d1bc9ce6746fbc6815f37d0-5254610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03" y="3579568"/>
            <a:ext cx="5563673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769231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25" y="167425"/>
            <a:ext cx="5743978" cy="309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67426"/>
            <a:ext cx="5537916" cy="3090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56" y="3580327"/>
            <a:ext cx="5640947" cy="3039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580328"/>
            <a:ext cx="5537915" cy="3039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1936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81" y="362345"/>
            <a:ext cx="5718219" cy="3030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312" y="294796"/>
            <a:ext cx="5536887" cy="3030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avatars.mds.yandex.net/i?id=6a544d885925449c24028de3a4a11e31b1efb684-4210718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25" y="3685392"/>
            <a:ext cx="5756857" cy="2985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311" y="3685392"/>
            <a:ext cx="5665677" cy="2985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9942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41" y="334851"/>
            <a:ext cx="5666704" cy="2897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avatars.mds.yandex.net/i?id=03e47d80710a775e535d39006d21a3b0664714fc-13081656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891" y="229672"/>
            <a:ext cx="570534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741" y="3392487"/>
            <a:ext cx="9620518" cy="334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222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229</TotalTime>
  <Words>3</Words>
  <Application>Microsoft Office PowerPoint</Application>
  <PresentationFormat>Широкоэкранный</PresentationFormat>
  <Paragraphs>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Wingdings 3</vt:lpstr>
      <vt:lpstr>Грань</vt:lpstr>
      <vt:lpstr>Посещение зоопарка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34</cp:revision>
  <dcterms:created xsi:type="dcterms:W3CDTF">2025-02-11T07:37:20Z</dcterms:created>
  <dcterms:modified xsi:type="dcterms:W3CDTF">2025-02-11T11:29:20Z</dcterms:modified>
</cp:coreProperties>
</file>