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2" r:id="rId4"/>
    <p:sldId id="273" r:id="rId5"/>
    <p:sldId id="274" r:id="rId6"/>
    <p:sldId id="259" r:id="rId7"/>
    <p:sldId id="260" r:id="rId8"/>
    <p:sldId id="280" r:id="rId9"/>
    <p:sldId id="261" r:id="rId10"/>
    <p:sldId id="276" r:id="rId11"/>
    <p:sldId id="277" r:id="rId12"/>
    <p:sldId id="263" r:id="rId13"/>
    <p:sldId id="275" r:id="rId14"/>
    <p:sldId id="264" r:id="rId15"/>
    <p:sldId id="265" r:id="rId16"/>
    <p:sldId id="266" r:id="rId17"/>
    <p:sldId id="267" r:id="rId18"/>
    <p:sldId id="268" r:id="rId19"/>
    <p:sldId id="269" r:id="rId20"/>
    <p:sldId id="278" r:id="rId21"/>
    <p:sldId id="271" r:id="rId22"/>
    <p:sldId id="279" r:id="rId23"/>
    <p:sldId id="27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-132" y="-33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0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67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888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51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81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6563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793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343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3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232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69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63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48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93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058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8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F47E15-3337-4B5E-BEA9-436ED1B83913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00AE93-1CCF-4711-AC24-9927E21FD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412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.razrisyika.ru/kart/80/1200/316968-zimniy-les-dlya-detey-5-6-let-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" y="218209"/>
            <a:ext cx="11762509" cy="642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и Природы - Зимний лес (www.hotplayer.ru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explorer.ru/load/Image/0214/1901260_688880811155771_105276272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45473"/>
            <a:ext cx="11617036" cy="646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07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dzeninfra.ru/get-zen_doc/198359/pub_5c3e38f4f896a200ab70cf8f_5c40db728173ef00add0867d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3" y="166256"/>
            <a:ext cx="11533908" cy="650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63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rtwall.ru/files/products/poster_p-96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" y="156874"/>
            <a:ext cx="11741728" cy="651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43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segda-pomnim.com/uploads/posts/2022-04/1648951670_5-vsegda-pomnim-com-p-los-v-zimnem-lesu-foto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6" y="187036"/>
            <a:ext cx="11804073" cy="646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33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cultmall.com.ua/image/cache/catalog/kart05.16/vp344-750x7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cultmall.com.ua/image/cache/catalog/kart05.16/vp344-750x75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gas-kvas.com/uploads/posts/2023-02/1675595422_gas-kvas-com-p-zhivotnie-v-zimnem-lesu-risunki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160338"/>
            <a:ext cx="11412970" cy="644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35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1.ozone.ru/s3/multimedia-i/6262819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154421"/>
            <a:ext cx="11824854" cy="64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04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.razrisyika.ru/kart/71/1200/283367-dlya-detey-zimniy-les-3-4-let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1" y="166255"/>
            <a:ext cx="11783291" cy="644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68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28.userapi.com/impg/MPo5pahR2MwqSVy9AI5E7hNEptNiOCQWvYUCCQ/tRKuxNnGZaI.jpg?size=960x720&amp;quality=95&amp;sign=de32182ef5ea00aeb0f5abcdcd4d0ca0&amp;c_uniq_tag=FOv3VNF6caUDXQABQDdZrHoZ4IiHidzAlJhJPeYyH9U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5" y="187037"/>
            <a:ext cx="11762509" cy="650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79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62580_39-p-fon-dlya-prezentatsii-zimnii-les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4" y="187035"/>
            <a:ext cx="11887199" cy="650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rosti.ru/patterns/00/20/ff/2d_picture_06eb47d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187036"/>
            <a:ext cx="11804072" cy="648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4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5.stpulscen.ru/images/product/349/506/911_bi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27" y="249382"/>
            <a:ext cx="11409218" cy="633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29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irodada.ru/wp-content/uploads/2022/07/lynx_on_hunting_0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6" y="207817"/>
            <a:ext cx="11783290" cy="640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28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inofakti.ru/wp-content/uploads/2019/12/owl_in_snow-2048x13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6" y="145473"/>
            <a:ext cx="11824855" cy="65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9519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centra.ru/images/main56/563003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82563"/>
            <a:ext cx="11575473" cy="638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3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zamanilka.ru/wp-content/uploads/2023/09/priroda-kartinki-dlya-detey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581891"/>
            <a:ext cx="6255327" cy="492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toprisunki.ru/wp-content/uploads/2022/12/29a9d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837" y="581890"/>
            <a:ext cx="5356057" cy="492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64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neg.top/uploads/posts/2023-04/1682087661_sneg-top-p-zimnii-les-kartinki-dlya-detei-vkontakte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7" y="124691"/>
            <a:ext cx="11762508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38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segda-pomnim.com/uploads/posts/2022-04/1648959584_34-vsegda-pomnim-com-p-zimnii-les-dlya-detei-foto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1" y="187036"/>
            <a:ext cx="11720945" cy="644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63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oprikol.ru/wp-content/uploads/2019/12/krasivye-kartinki-pro-zimu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56" y="207818"/>
            <a:ext cx="11523807" cy="647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22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001puzzle.ru/upload/iblock/577/bzqpnqf8sfm2y0knqm01hbnuj9n2agp2/pzl-1500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6" y="97121"/>
            <a:ext cx="11658600" cy="666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45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.znanio.ru/methodology/images/7d/a6/7da6ab01e0a4242e795201d6ec75457244c7e9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7036"/>
            <a:ext cx="11554691" cy="633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72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3.fotoload.ru/f/1218/1544965789/c164ebfe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207818"/>
            <a:ext cx="11617036" cy="646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64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1.bp.blogspot.com/-go333r2dqHE/VqbnWRRf9oI/AAAAAAAAFeA/aCyNMO29TSA/s1600/107110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1.bp.blogspot.com/-go333r2dqHE/VqbnWRRf9oI/AAAAAAAAFeA/aCyNMO29TSA/s1600/1071102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mariart.kiev.ua/image/cache/catalog/pr/1jch83q4hclcf3v0vk7i7d4gy-1000x100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https://gas-kvas.com/uploads/posts/2023-02/1676571573_gas-kvas-com-p-detskii-risunok-lisi-i-zaitsa-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6"/>
            <a:ext cx="11835534" cy="646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516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86</TotalTime>
  <Words>0</Words>
  <Application>Microsoft Office PowerPoint</Application>
  <PresentationFormat>Произвольный</PresentationFormat>
  <Paragraphs>0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59</cp:revision>
  <dcterms:created xsi:type="dcterms:W3CDTF">2024-02-02T10:19:40Z</dcterms:created>
  <dcterms:modified xsi:type="dcterms:W3CDTF">2024-02-06T13:24:15Z</dcterms:modified>
</cp:coreProperties>
</file>