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60" r:id="rId5"/>
    <p:sldId id="259" r:id="rId6"/>
    <p:sldId id="261" r:id="rId7"/>
    <p:sldId id="265" r:id="rId8"/>
    <p:sldId id="262" r:id="rId9"/>
    <p:sldId id="263" r:id="rId10"/>
    <p:sldId id="264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C2274-24BD-48E9-A676-B25A95999F87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9AE2C-CBB8-458A-AA2E-7C522694234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C2274-24BD-48E9-A676-B25A95999F87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9AE2C-CBB8-458A-AA2E-7C522694234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C2274-24BD-48E9-A676-B25A95999F87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9AE2C-CBB8-458A-AA2E-7C522694234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C2274-24BD-48E9-A676-B25A95999F87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9AE2C-CBB8-458A-AA2E-7C522694234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C2274-24BD-48E9-A676-B25A95999F87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9AE2C-CBB8-458A-AA2E-7C522694234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C2274-24BD-48E9-A676-B25A95999F87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9AE2C-CBB8-458A-AA2E-7C522694234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C2274-24BD-48E9-A676-B25A95999F87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9AE2C-CBB8-458A-AA2E-7C522694234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C2274-24BD-48E9-A676-B25A95999F87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9AE2C-CBB8-458A-AA2E-7C522694234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C2274-24BD-48E9-A676-B25A95999F87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9AE2C-CBB8-458A-AA2E-7C522694234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C2274-24BD-48E9-A676-B25A95999F87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9AE2C-CBB8-458A-AA2E-7C522694234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C2274-24BD-48E9-A676-B25A95999F87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9AE2C-CBB8-458A-AA2E-7C522694234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7C2274-24BD-48E9-A676-B25A95999F87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E9AE2C-CBB8-458A-AA2E-7C5226942344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ww.presentationmagazine.com/powerpoint-templates/00414/468slide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mtClean="0"/>
              <a:t>Подготовительная группа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«Рисование городских домов»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95936" y="3886200"/>
            <a:ext cx="3776464" cy="1752600"/>
          </a:xfrm>
        </p:spPr>
        <p:txBody>
          <a:bodyPr/>
          <a:lstStyle/>
          <a:p>
            <a:r>
              <a:rPr lang="ru-RU" dirty="0" smtClean="0"/>
              <a:t>Воспитатель: Забурдаева Е.С.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www.presentationmagazine.com/powerpoint-templates/00414/468slide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9458" name="Picture 2" descr="https://pp.userapi.com/c836738/v836738011/48763/2sOlIl2Z3e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24" y="1285860"/>
            <a:ext cx="7620000" cy="42862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ww.presentationmagazine.com/powerpoint-templates/00414/468slide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500174"/>
            <a:ext cx="6400800" cy="4138626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шляпе с круглыми полями</a:t>
            </a:r>
            <a:b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в штанишках до колен,</a:t>
            </a:r>
            <a:b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Занят разными делами,</a:t>
            </a:r>
            <a:b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Лишь учиться ему лень.</a:t>
            </a:r>
            <a:b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Он – художник знаменитый,</a:t>
            </a:r>
            <a:b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Он – известный всем поэт,</a:t>
            </a:r>
            <a:b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Замечательно воспитан,</a:t>
            </a:r>
            <a:b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Очень модно он одет.</a:t>
            </a:r>
            <a:b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Кто он, быстро отгадай-ка!</a:t>
            </a:r>
            <a:b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Как зовут его?..</a:t>
            </a:r>
            <a:b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8" descr="http://otzyvy.pro/uploads/reviews/2017-01/1879de6bc976c1c9b41817954d7822f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06" y="71414"/>
            <a:ext cx="2214578" cy="4251990"/>
          </a:xfrm>
          <a:prstGeom prst="rect">
            <a:avLst/>
          </a:prstGeom>
          <a:noFill/>
        </p:spPr>
      </p:pic>
      <p:pic>
        <p:nvPicPr>
          <p:cNvPr id="1026" name="Picture 2" descr="https://shkolabuduschego.ru/wp-content/uploads/2017/03/2-31-700x52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357422" y="1357298"/>
            <a:ext cx="6667500" cy="50006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www.presentationmagazine.com/powerpoint-templates/00414/468slide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170" name="Picture 2" descr="schoo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142852"/>
            <a:ext cx="3786214" cy="2582230"/>
          </a:xfrm>
          <a:prstGeom prst="rect">
            <a:avLst/>
          </a:prstGeom>
          <a:noFill/>
        </p:spPr>
      </p:pic>
      <p:pic>
        <p:nvPicPr>
          <p:cNvPr id="7171" name="Picture 3" descr="C:\Users\админ\Downloads\фото\сад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3438" y="285728"/>
            <a:ext cx="3619524" cy="2714644"/>
          </a:xfrm>
          <a:prstGeom prst="rect">
            <a:avLst/>
          </a:prstGeom>
          <a:noFill/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282" y="3071810"/>
            <a:ext cx="3333773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3" name="Picture 5" descr="https://avatars.mds.yandex.net/get-altay/1363376/2a00000164a1b96f0a82f12758c9259cbecf/XXL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857620" y="3214686"/>
            <a:ext cx="4967254" cy="22860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www.presentationmagazine.com/powerpoint-templates/00414/468slide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122" name="Picture 2" descr="https://deti.cbs-angarsk.ru/images/stories/kids/birthday/neznaika/korotushki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142852"/>
            <a:ext cx="2643206" cy="3331772"/>
          </a:xfrm>
          <a:prstGeom prst="rect">
            <a:avLst/>
          </a:prstGeom>
          <a:noFill/>
        </p:spPr>
      </p:pic>
      <p:pic>
        <p:nvPicPr>
          <p:cNvPr id="5124" name="Picture 4" descr="http://www.playcast.ru/uploads/2017/06/25/2289347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86182" y="1785926"/>
            <a:ext cx="5119650" cy="3723382"/>
          </a:xfrm>
          <a:prstGeom prst="rect">
            <a:avLst/>
          </a:prstGeom>
          <a:noFill/>
        </p:spPr>
      </p:pic>
      <p:pic>
        <p:nvPicPr>
          <p:cNvPr id="5126" name="Picture 6" descr="http://skazachok.ru/wp-content/uploads/2017/12/Priklyucheniya_Neznajki_i_ego_druzej_-_chitat_rasskaz_-_Nosov_N_N_-_Stranica_30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7158" y="3549224"/>
            <a:ext cx="2928958" cy="29967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512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70" decel="100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770" decel="100000"/>
                                        <p:tgtEl>
                                          <p:spTgt spid="512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0" dur="77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2" dur="77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70" decel="100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770" decel="100000"/>
                                        <p:tgtEl>
                                          <p:spTgt spid="512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0" dur="77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2" dur="77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www.presentationmagazine.com/powerpoint-templates/00414/468slide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146" name="Picture 2" descr="https://tverlife.ru/upload/resize_cache/iblock/d8a/1024_681_1ef6d402ea5a2e5b68bd9eddc3ae8d84a/d8ab74c2db4d7d50cfaa82d8f62d937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285728"/>
            <a:ext cx="4266932" cy="3357586"/>
          </a:xfrm>
          <a:prstGeom prst="rect">
            <a:avLst/>
          </a:prstGeom>
          <a:noFill/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14810" y="2714620"/>
            <a:ext cx="4500594" cy="3799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www.presentationmagazine.com/powerpoint-templates/00414/468slide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1785926"/>
            <a:ext cx="4149748" cy="4171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098" name="AutoShape 2" descr="https://apf.mail.ru/cgi-bin/readmsg?id=15425538680000000681;0;1&amp;af_preview=1&amp;exif=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0" name="AutoShape 4" descr="https://apf.mail.ru/cgi-bin/readmsg?id=15425538680000000681;0;1&amp;af_preview=1&amp;exif=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2" name="AutoShape 6" descr="https://apf.mail.ru/cgi-bin/readmsg/20181118_145554_resized.jpg?id=15425538680000000681%3B0%3B1&amp;x-email=ekaterinazaburdaeva%40mail.ru&amp;exif=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44" y="571480"/>
            <a:ext cx="4500593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ww.presentationmagazine.com/powerpoint-templates/00414/468slide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2571744"/>
            <a:ext cx="3333773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143372" y="1571612"/>
            <a:ext cx="4500594" cy="3799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www.presentationmagazine.com/powerpoint-templates/00414/468slide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8" descr="http://otzyvy.pro/uploads/reviews/2017-01/1879de6bc976c1c9b41817954d7822f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214290"/>
            <a:ext cx="1500198" cy="288038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929322" y="785794"/>
            <a:ext cx="3071834" cy="578647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2" descr="https://tverlife.ru/upload/resize_cache/iblock/d8a/1024_681_1ef6d402ea5a2e5b68bd9eddc3ae8d84a/d8ab74c2db4d7d50cfaa82d8f62d9379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28794" y="214290"/>
            <a:ext cx="3518550" cy="2339973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642910" y="3786190"/>
            <a:ext cx="4643470" cy="264320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ww.presentationmagazine.com/powerpoint-templates/00414/468slide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14282" y="142852"/>
            <a:ext cx="3071834" cy="51435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428728" y="3571876"/>
            <a:ext cx="642942" cy="1714512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28596" y="3571876"/>
            <a:ext cx="857256" cy="107157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214546" y="3571876"/>
            <a:ext cx="857256" cy="107157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28596" y="1928802"/>
            <a:ext cx="857256" cy="107157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214546" y="2000240"/>
            <a:ext cx="857256" cy="107157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28596" y="285728"/>
            <a:ext cx="857256" cy="107157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2214546" y="285728"/>
            <a:ext cx="857256" cy="107157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одержимое 14"/>
          <p:cNvSpPr>
            <a:spLocks noGrp="1"/>
          </p:cNvSpPr>
          <p:nvPr>
            <p:ph idx="1"/>
          </p:nvPr>
        </p:nvSpPr>
        <p:spPr>
          <a:xfrm>
            <a:off x="3714744" y="1857364"/>
            <a:ext cx="5186370" cy="35544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6143636" y="4000504"/>
            <a:ext cx="571504" cy="142876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4429124" y="2500306"/>
            <a:ext cx="1071570" cy="92869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7358082" y="2571744"/>
            <a:ext cx="1071570" cy="92869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7358082" y="4000504"/>
            <a:ext cx="1071570" cy="92869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4429124" y="4000504"/>
            <a:ext cx="1071570" cy="92869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</TotalTime>
  <Words>12</Words>
  <Application>Microsoft Office PowerPoint</Application>
  <PresentationFormat>Экран (4:3)</PresentationFormat>
  <Paragraphs>3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Подготовительная группа «Рисование городских домов»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Забурдаева ЕС</dc:creator>
  <cp:lastModifiedBy>Пользователь</cp:lastModifiedBy>
  <cp:revision>11</cp:revision>
  <dcterms:created xsi:type="dcterms:W3CDTF">2018-11-18T14:16:51Z</dcterms:created>
  <dcterms:modified xsi:type="dcterms:W3CDTF">2020-11-05T15:46:41Z</dcterms:modified>
</cp:coreProperties>
</file>