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26076-8247-4839-9FA6-5F7E75E3549C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D1A22-8D82-41A7-9675-46A67DF52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26076-8247-4839-9FA6-5F7E75E3549C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D1A22-8D82-41A7-9675-46A67DF52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26076-8247-4839-9FA6-5F7E75E3549C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D1A22-8D82-41A7-9675-46A67DF52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26076-8247-4839-9FA6-5F7E75E3549C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D1A22-8D82-41A7-9675-46A67DF52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26076-8247-4839-9FA6-5F7E75E3549C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D1A22-8D82-41A7-9675-46A67DF52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26076-8247-4839-9FA6-5F7E75E3549C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D1A22-8D82-41A7-9675-46A67DF52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26076-8247-4839-9FA6-5F7E75E3549C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D1A22-8D82-41A7-9675-46A67DF52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26076-8247-4839-9FA6-5F7E75E3549C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D1A22-8D82-41A7-9675-46A67DF52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26076-8247-4839-9FA6-5F7E75E3549C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D1A22-8D82-41A7-9675-46A67DF52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26076-8247-4839-9FA6-5F7E75E3549C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D1A22-8D82-41A7-9675-46A67DF52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26076-8247-4839-9FA6-5F7E75E3549C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D1A22-8D82-41A7-9675-46A67DF52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26076-8247-4839-9FA6-5F7E75E3549C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D1A22-8D82-41A7-9675-46A67DF52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0-tub-ru.yandex.net/i?id=2ba7d67257c7719d10a1e9f7c4b26997-l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71480"/>
            <a:ext cx="7929618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f2.ppt-online.org/files2/slide/p/pX9FqrWjevBIKE0Qc4U2nYVhw6f3DPiyZolgMRGdO/slide-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8286808" cy="607223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eduportal44.ru/Kostroma_EDU/ds_25/DocLib1/%D0%94%D0%B8%D0%B4%20%D0%B8%D0%B3%D1%80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ds206.omsk.obr55.ru/files/2020/04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57166"/>
            <a:ext cx="8001055" cy="6000792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amilyallianceonline.files.wordpress.com/2011/02/soldi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928670"/>
            <a:ext cx="3429024" cy="2571768"/>
          </a:xfrm>
          <a:prstGeom prst="rect">
            <a:avLst/>
          </a:prstGeom>
          <a:noFill/>
        </p:spPr>
      </p:pic>
      <p:pic>
        <p:nvPicPr>
          <p:cNvPr id="2" name="Picture 2" descr="http://mediaurok.ucoz.net/_ld/3/465909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500042"/>
            <a:ext cx="4643470" cy="3091225"/>
          </a:xfrm>
          <a:prstGeom prst="rect">
            <a:avLst/>
          </a:prstGeom>
          <a:noFill/>
        </p:spPr>
      </p:pic>
      <p:pic>
        <p:nvPicPr>
          <p:cNvPr id="4" name="Picture 2" descr="https://vseodetyah.com/multi/pro-sidorova-vovu/pro-sidorova-vovu-large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857628"/>
            <a:ext cx="3571900" cy="2736828"/>
          </a:xfrm>
          <a:prstGeom prst="rect">
            <a:avLst/>
          </a:prstGeom>
          <a:noFill/>
        </p:spPr>
      </p:pic>
      <p:pic>
        <p:nvPicPr>
          <p:cNvPr id="5" name="Picture 2" descr="https://steamuserimages-a.akamaihd.net/ugc/866235466929023776/DDCA51AEDF875E9D9FADC85F40CAAE0788D8A707/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3786190"/>
            <a:ext cx="3214710" cy="264320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расивые анимированные открытки к 23 февраля.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w7.pngwing.com/pngs/853/100/png-transparent-earth-cartoon-architecture-illustration-cartoon-earth-cartoon-character-globe-post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762"/>
            <a:ext cx="9144000" cy="687676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2.freepng.ru/20180227/cew/kisspng-soldier-military-parade-u5e86u795du4e2du56fdu4ebau-soldier-5a95e720bddcc6.01915910151977347277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14290"/>
            <a:ext cx="3940612" cy="2714644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" name="Picture 2" descr="https://i.pinimg.com/originals/57/1a/de/571adefb1a1a8683c7c4f8fe38990cf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500438"/>
            <a:ext cx="4182993" cy="2543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https://img2.freepng.ru/20180202/jje/kisspng-soldier-cartoon-drawing-animation-national-day-soldiers-salute-cartoons-5a74ded3b847e2.58099951151760865975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57166"/>
            <a:ext cx="3057895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Picture 2" descr="https://img.lovepik.com/element/40151/5835.png_86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3214686"/>
            <a:ext cx="3000395" cy="3000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pgvs.ru/wp-content/uploads/2019/04/6qpNhpT_iPM-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857232"/>
            <a:ext cx="8215370" cy="514353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ds05.infourok.ru/uploads/ex/030d/000ff514-b61c4740/hello_html_6e6837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8001056" cy="6215106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oliant72.ru/image/cache/data/product/724942-800x8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371477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://image.tmdb.org/t/p/original/7XKqAuDtkXauKFxZ8Q4qCcVDWJ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3786190"/>
            <a:ext cx="5080035" cy="2857520"/>
          </a:xfrm>
          <a:prstGeom prst="rect">
            <a:avLst/>
          </a:prstGeom>
          <a:noFill/>
        </p:spPr>
      </p:pic>
      <p:pic>
        <p:nvPicPr>
          <p:cNvPr id="3" name="Picture 2" descr="https://static3.depositphotos.com/1007664/237/v/950/depositphotos_2376836-stock-illustration-battle-shi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500042"/>
            <a:ext cx="4286280" cy="2928958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pickimage.ru/wp-content/uploads/images/detskie/pilotprofession/letchik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85860"/>
            <a:ext cx="2956912" cy="4857784"/>
          </a:xfrm>
          <a:prstGeom prst="rect">
            <a:avLst/>
          </a:prstGeom>
          <a:noFill/>
        </p:spPr>
      </p:pic>
      <p:pic>
        <p:nvPicPr>
          <p:cNvPr id="2" name="Picture 2" descr="https://static.price.ru/-/845108/686b09119f5350a821cb6eeebc9b06b3/https_main-cdn.goods.ru/hlr-system/1691563/100023270174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2845" y="239721"/>
            <a:ext cx="5451155" cy="6618279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https://us.123rf.com/450wm/blueringmedia/blueringmedia1810/blueringmedia181000507/109984858-soldier-on-a-tank-illustration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https://us.123rf.com/450wm/blueringmedia/blueringmedia1810/blueringmedia181000507/109984858-soldier-on-a-tank-illustration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us.123rf.com/450wm/blueringmedia/blueringmedia1810/blueringmedia181000507/109984858-soldier-on-a-tank-illustration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s.123rf.com/450wm/blueringmedia/blueringmedia1810/blueringmedia181000507/109984858-soldier-on-a-tank-illustration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 descr="https://jlady.ru/wp-content/uploads/2019/02/Tanki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46"/>
            <a:ext cx="3429024" cy="5143536"/>
          </a:xfrm>
          <a:prstGeom prst="rect">
            <a:avLst/>
          </a:prstGeom>
          <a:noFill/>
        </p:spPr>
      </p:pic>
      <p:pic>
        <p:nvPicPr>
          <p:cNvPr id="5" name="Picture 2" descr="https://st2.depositphotos.com/5055543/7450/v/950/depositphotos_74504435-stock-illustration-cartoon-military-tan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357166"/>
            <a:ext cx="6072198" cy="571504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rintonic.ru/uploads/images/2016/04/15/img_5710ad82454e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66"/>
            <a:ext cx="7715304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0</Words>
  <Application>Microsoft Office PowerPoint</Application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Сергей</cp:lastModifiedBy>
  <cp:revision>47</cp:revision>
  <dcterms:created xsi:type="dcterms:W3CDTF">2021-01-30T11:17:54Z</dcterms:created>
  <dcterms:modified xsi:type="dcterms:W3CDTF">2021-01-30T14:06:41Z</dcterms:modified>
</cp:coreProperties>
</file>