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7" r:id="rId2"/>
    <p:sldId id="275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4" r:id="rId19"/>
    <p:sldId id="273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 showGuides="1">
      <p:cViewPr varScale="1">
        <p:scale>
          <a:sx n="46" d="100"/>
          <a:sy n="46" d="100"/>
        </p:scale>
        <p:origin x="780" y="60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CF1A5-799C-471A-8640-5A160028A17E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A1ED2-348E-4A5D-B532-FE7DDA4C0344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5274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CF1A5-799C-471A-8640-5A160028A17E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A1ED2-348E-4A5D-B532-FE7DDA4C03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33641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CF1A5-799C-471A-8640-5A160028A17E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A1ED2-348E-4A5D-B532-FE7DDA4C03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17310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CF1A5-799C-471A-8640-5A160028A17E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A1ED2-348E-4A5D-B532-FE7DDA4C0344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192538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CF1A5-799C-471A-8640-5A160028A17E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A1ED2-348E-4A5D-B532-FE7DDA4C03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75411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CF1A5-799C-471A-8640-5A160028A17E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A1ED2-348E-4A5D-B532-FE7DDA4C0344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393436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CF1A5-799C-471A-8640-5A160028A17E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A1ED2-348E-4A5D-B532-FE7DDA4C03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45081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CF1A5-799C-471A-8640-5A160028A17E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A1ED2-348E-4A5D-B532-FE7DDA4C03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70202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CF1A5-799C-471A-8640-5A160028A17E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A1ED2-348E-4A5D-B532-FE7DDA4C03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9935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CF1A5-799C-471A-8640-5A160028A17E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A1ED2-348E-4A5D-B532-FE7DDA4C03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21220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CF1A5-799C-471A-8640-5A160028A17E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A1ED2-348E-4A5D-B532-FE7DDA4C03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47619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CF1A5-799C-471A-8640-5A160028A17E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A1ED2-348E-4A5D-B532-FE7DDA4C03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4184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CF1A5-799C-471A-8640-5A160028A17E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A1ED2-348E-4A5D-B532-FE7DDA4C03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694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CF1A5-799C-471A-8640-5A160028A17E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A1ED2-348E-4A5D-B532-FE7DDA4C03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73161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CF1A5-799C-471A-8640-5A160028A17E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A1ED2-348E-4A5D-B532-FE7DDA4C03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1541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CF1A5-799C-471A-8640-5A160028A17E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A1ED2-348E-4A5D-B532-FE7DDA4C03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2941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CF1A5-799C-471A-8640-5A160028A17E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A1ED2-348E-4A5D-B532-FE7DDA4C03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6483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F0DCF1A5-799C-471A-8640-5A160028A17E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70BA1ED2-348E-4A5D-B532-FE7DDA4C03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944238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  <p:sldLayoutId id="2147483757" r:id="rId13"/>
    <p:sldLayoutId id="2147483758" r:id="rId14"/>
    <p:sldLayoutId id="2147483759" r:id="rId15"/>
    <p:sldLayoutId id="2147483760" r:id="rId16"/>
    <p:sldLayoutId id="214748376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blogger.googleusercontent.com/img/b/R29vZ2xl/AVvXsEh2D5v0Gy1v-3_eEpf3N7e9vFy5Wsw368SYwBW_Ux6_P6OsaQo3hCeXysPwKyu6I4kf4rrc9dWTZMZ8ZiLK_CIm9cHrGefPgcU5RgivW4nYdDGHb5Ui3FDV6B7HlgcGJvOXEAMpI71eqfgGbK0C9MJ84X0g5sHp4CFVwyLYMeS1QfeM3rRRh_HqbpaJ/s960/img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164" y="187035"/>
            <a:ext cx="11720945" cy="6338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3397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images-na.ssl-images-amazon.com/images/I/71r5fXiDKJL._SL1500_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164" y="166253"/>
            <a:ext cx="5569527" cy="6546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s://thumbs.dreamstime.com/b/%D0%B4%D0%B5%D0%B2%D1%83%D1%88%D0%BA%D0%B0-%D0%BC%D0%B5%D0%BD%D1%8C%D1%88%D0%B8%D0%B9-%D0%B3%D1%83%D0%BB%D1%8F%D1%82%D1%8C-%D0%B4%D0%BE%D0%B6%D0%B4%D1%8F-1510838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8557" y="166254"/>
            <a:ext cx="5684116" cy="6546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1880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8" name="Picture 12" descr="https://s1.showslide.ru/s_slide/5970/28760ec9-f09d-484b-a6c4-8633086ab42b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255" y="166255"/>
            <a:ext cx="11824853" cy="6611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03599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s1.showslide.ru/s_slide/ad4d/cac316cb-fa70-4d8e-a8d3-a967bcf67922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07817"/>
            <a:ext cx="11762509" cy="6463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6461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fsd.multiurok.ru/html/2021/01/12/s_5ffd9496c0e40/img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355" y="181697"/>
            <a:ext cx="11783290" cy="6421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7074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s://s1.showslide.ru/s_slide/5f64/240dbdce-c0af-45a8-9219-e259793bea63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509" y="179676"/>
            <a:ext cx="11596255" cy="6536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5092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s://gas-kvas.com/uploads/posts/2023-02/1675589475_gas-kvas-com-p-gruppi-zhivotnikh-risunok-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037" y="200458"/>
            <a:ext cx="11201399" cy="6530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63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 descr="https://fsd.multiurok.ru/html/2020/01/10/s_5e17ea71a73ae/img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137" y="311727"/>
            <a:ext cx="11741726" cy="6468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46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theslide.ru/img/thumbs/f65eba8fe4f04d15574a60572d07fd7f-800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7866" y="297187"/>
            <a:ext cx="8254134" cy="6190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https://pdnr.ru/infopediasu/baza29/1754494022770.files/image33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890" y="1454728"/>
            <a:ext cx="7003473" cy="4862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5082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sd.kopilkaurokov.ru/uploads/user_file_56a127d6af35a/urokiviezhlivostinachalnyieklassy_9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236" y="166256"/>
            <a:ext cx="11118273" cy="6592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6646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otkritkis.com/wp-content/uploads/2022/02/65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171306"/>
            <a:ext cx="11658600" cy="6442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622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19745" y="561109"/>
            <a:ext cx="7024255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000" b="1" smtClean="0">
                <a:solidFill>
                  <a:schemeClr val="accent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</a:t>
            </a:r>
            <a:r>
              <a:rPr lang="ru-RU" sz="2000" b="1" dirty="0" smtClean="0">
                <a:solidFill>
                  <a:schemeClr val="accent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ru-RU" sz="2000" b="1" dirty="0">
                <a:solidFill>
                  <a:schemeClr val="accent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познакомить с названиями предметов верхней </a:t>
            </a:r>
            <a:r>
              <a:rPr lang="ru-RU" sz="2000" b="1" dirty="0" smtClean="0">
                <a:solidFill>
                  <a:schemeClr val="accent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одежды, </a:t>
            </a:r>
            <a:r>
              <a:rPr lang="ru-RU" sz="2000" b="1" dirty="0">
                <a:solidFill>
                  <a:schemeClr val="accent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обуви, головных уборов.  </a:t>
            </a:r>
            <a:endParaRPr lang="ru-RU" sz="2000" b="1" dirty="0">
              <a:solidFill>
                <a:schemeClr val="accent6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1476375">
              <a:spcAft>
                <a:spcPts val="0"/>
              </a:spcAft>
            </a:pPr>
            <a:r>
              <a:rPr lang="ru-RU" sz="2000" b="1" dirty="0">
                <a:solidFill>
                  <a:schemeClr val="accent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chemeClr val="accent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</a:t>
            </a:r>
            <a:r>
              <a:rPr lang="ru-RU" sz="2000" b="1" dirty="0">
                <a:solidFill>
                  <a:schemeClr val="accent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sz="2000" b="1" dirty="0">
              <a:solidFill>
                <a:schemeClr val="accent6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b="1" dirty="0">
                <a:solidFill>
                  <a:schemeClr val="accent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2000" b="1" u="sng" dirty="0" smtClean="0">
                <a:solidFill>
                  <a:schemeClr val="accent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Образовательные:</a:t>
            </a:r>
          </a:p>
          <a:p>
            <a:pPr>
              <a:spcAft>
                <a:spcPts val="0"/>
              </a:spcAft>
            </a:pPr>
            <a:r>
              <a:rPr lang="ru-RU" sz="2000" b="1" dirty="0" smtClean="0">
                <a:solidFill>
                  <a:schemeClr val="accent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chemeClr val="accent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формировать умение сравнивать предметы, познакомить </a:t>
            </a:r>
            <a:r>
              <a:rPr lang="ru-RU" sz="2000" b="1" dirty="0" smtClean="0">
                <a:solidFill>
                  <a:schemeClr val="accent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	с составными </a:t>
            </a:r>
            <a:r>
              <a:rPr lang="ru-RU" sz="2000" b="1" dirty="0">
                <a:solidFill>
                  <a:schemeClr val="accent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частями                                </a:t>
            </a:r>
            <a:endParaRPr lang="ru-RU" sz="2000" b="1" dirty="0">
              <a:solidFill>
                <a:schemeClr val="accent6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b="1" dirty="0">
                <a:solidFill>
                  <a:schemeClr val="accent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развивать мышление.</a:t>
            </a:r>
            <a:endParaRPr lang="ru-RU" sz="2000" b="1" dirty="0">
              <a:solidFill>
                <a:schemeClr val="accent6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b="1" dirty="0" smtClean="0">
                <a:solidFill>
                  <a:schemeClr val="accent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Закреплять умения </a:t>
            </a:r>
            <a:r>
              <a:rPr lang="ru-RU" sz="2000" b="1" dirty="0">
                <a:solidFill>
                  <a:schemeClr val="accent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классифицировать одежду, обувь и </a:t>
            </a:r>
            <a:r>
              <a:rPr lang="ru-RU" sz="2000" b="1" dirty="0" smtClean="0">
                <a:solidFill>
                  <a:schemeClr val="accent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	головные </a:t>
            </a:r>
            <a:r>
              <a:rPr lang="ru-RU" sz="2000" b="1" dirty="0">
                <a:solidFill>
                  <a:schemeClr val="accent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уборы по сезонам. </a:t>
            </a:r>
            <a:endParaRPr lang="ru-RU" sz="2000" b="1" dirty="0">
              <a:solidFill>
                <a:schemeClr val="accent6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-89535">
              <a:spcAft>
                <a:spcPts val="0"/>
              </a:spcAft>
            </a:pPr>
            <a:r>
              <a:rPr lang="ru-RU" sz="2000" b="1" dirty="0">
                <a:solidFill>
                  <a:schemeClr val="accent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2000" b="1" dirty="0">
              <a:solidFill>
                <a:schemeClr val="accent6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b="1" u="sng" dirty="0">
                <a:solidFill>
                  <a:schemeClr val="accent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ru-RU" sz="2000" b="1" u="sng" dirty="0" smtClean="0">
                <a:solidFill>
                  <a:schemeClr val="accent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Развивающие</a:t>
            </a:r>
            <a:r>
              <a:rPr lang="ru-RU" sz="2000" b="1" u="sng" dirty="0">
                <a:solidFill>
                  <a:schemeClr val="accent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sz="2000" b="1" u="sng" dirty="0">
              <a:solidFill>
                <a:schemeClr val="accent6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b="1" dirty="0" smtClean="0">
                <a:solidFill>
                  <a:schemeClr val="accent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Развивать  </a:t>
            </a:r>
            <a:r>
              <a:rPr lang="ru-RU" sz="2000" b="1" dirty="0">
                <a:solidFill>
                  <a:schemeClr val="accent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зрительное внимание, память, </a:t>
            </a:r>
            <a:r>
              <a:rPr lang="ru-RU" sz="2000" b="1" dirty="0" smtClean="0">
                <a:solidFill>
                  <a:schemeClr val="accent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</a:p>
          <a:p>
            <a:pPr>
              <a:spcAft>
                <a:spcPts val="0"/>
              </a:spcAft>
            </a:pPr>
            <a:r>
              <a:rPr lang="ru-RU" sz="2000" b="1" dirty="0" smtClean="0">
                <a:solidFill>
                  <a:schemeClr val="accent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мышление</a:t>
            </a:r>
            <a:r>
              <a:rPr lang="ru-RU" sz="2000" b="1" dirty="0">
                <a:solidFill>
                  <a:schemeClr val="accent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 речь</a:t>
            </a:r>
            <a:r>
              <a:rPr lang="ru-RU" sz="2000" b="1" dirty="0" smtClean="0">
                <a:solidFill>
                  <a:schemeClr val="accent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spcAft>
                <a:spcPts val="0"/>
              </a:spcAft>
            </a:pPr>
            <a:r>
              <a:rPr lang="ru-RU" sz="2000" b="1" dirty="0" smtClean="0">
                <a:solidFill>
                  <a:schemeClr val="accent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u="sng" dirty="0" smtClean="0">
                <a:solidFill>
                  <a:schemeClr val="accent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Воспитательные:</a:t>
            </a:r>
            <a:endParaRPr lang="ru-RU" sz="2000" b="1" u="sng" dirty="0">
              <a:solidFill>
                <a:schemeClr val="accent6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b="1" dirty="0" smtClean="0">
                <a:solidFill>
                  <a:schemeClr val="accent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Воспитывать </a:t>
            </a:r>
            <a:r>
              <a:rPr lang="ru-RU" sz="2000" b="1" dirty="0">
                <a:solidFill>
                  <a:schemeClr val="accent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умение включаться в деятельность, </a:t>
            </a:r>
            <a:r>
              <a:rPr lang="ru-RU" sz="2000" b="1" dirty="0" err="1">
                <a:solidFill>
                  <a:schemeClr val="accent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предложеную</a:t>
            </a:r>
            <a:r>
              <a:rPr lang="ru-RU" sz="2000" b="1" dirty="0">
                <a:solidFill>
                  <a:schemeClr val="accent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педагогом.</a:t>
            </a:r>
            <a:endParaRPr lang="ru-RU" sz="2000" b="1" dirty="0">
              <a:solidFill>
                <a:schemeClr val="accent6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b="1" dirty="0">
                <a:solidFill>
                  <a:schemeClr val="accent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chemeClr val="accent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Воспитывать </a:t>
            </a:r>
            <a:r>
              <a:rPr lang="ru-RU" sz="2000" b="1" dirty="0">
                <a:solidFill>
                  <a:schemeClr val="accent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умение слушать речь педагога, других </a:t>
            </a:r>
            <a:r>
              <a:rPr lang="ru-RU" sz="2000" b="1" dirty="0" smtClean="0">
                <a:solidFill>
                  <a:schemeClr val="accent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	детей</a:t>
            </a:r>
            <a:r>
              <a:rPr lang="ru-RU" sz="2000" b="1" dirty="0">
                <a:solidFill>
                  <a:schemeClr val="accent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000" b="1" dirty="0">
              <a:solidFill>
                <a:schemeClr val="accent6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b="1" dirty="0" smtClean="0">
                <a:solidFill>
                  <a:schemeClr val="accent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Воспитывать бережное </a:t>
            </a:r>
            <a:r>
              <a:rPr lang="ru-RU" sz="2000" b="1" dirty="0">
                <a:solidFill>
                  <a:schemeClr val="accent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отношение к вещам.</a:t>
            </a:r>
            <a:endParaRPr lang="ru-RU" sz="2000" b="1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680760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w.forfun.com/fetch/af/af4e84b63604d28816ea1216fc82d5c1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45474"/>
            <a:ext cx="11658600" cy="6525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9552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neg.top/uploads/posts/2023-04/1680820436_sneg-top-p-zimnyaya-odezhda-kartinki-dlya-detei-insta-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9419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klike.net/uploads/posts/2023-01/1674969474_2-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818" y="145473"/>
            <a:ext cx="11741727" cy="6567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738731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img.razrisyika.ru/kart/80/317678-zimnyaya-odezhda-dlya-detey-v-detskom-sadu-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819" y="174192"/>
            <a:ext cx="11804072" cy="6434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69384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s1.1zoom.ru/big3/98/Slovenia_Summer_Lake_4878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255" y="187037"/>
            <a:ext cx="11866417" cy="6504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32252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fsd.kopilkaurokov.ru/up/html/2017/04/23/k_58fcbe6655417/img_user_file_58fcbe66c2861_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745" y="270163"/>
            <a:ext cx="9476509" cy="5985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824319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child-class.ru/sites/default/files/physical_education_minute_in_verse_3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139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156</TotalTime>
  <Words>14</Words>
  <Application>Microsoft Office PowerPoint</Application>
  <PresentationFormat>Широкоэкранный</PresentationFormat>
  <Paragraphs>14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Calibri</vt:lpstr>
      <vt:lpstr>Century Gothic</vt:lpstr>
      <vt:lpstr>Times New Roman</vt:lpstr>
      <vt:lpstr>Wingdings 3</vt:lpstr>
      <vt:lpstr>Сектор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30</cp:revision>
  <dcterms:created xsi:type="dcterms:W3CDTF">2024-01-14T08:51:07Z</dcterms:created>
  <dcterms:modified xsi:type="dcterms:W3CDTF">2024-01-24T16:29:26Z</dcterms:modified>
</cp:coreProperties>
</file>