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66" r:id="rId3"/>
    <p:sldId id="257" r:id="rId4"/>
    <p:sldId id="269" r:id="rId5"/>
    <p:sldId id="270" r:id="rId6"/>
    <p:sldId id="260" r:id="rId7"/>
    <p:sldId id="261" r:id="rId8"/>
    <p:sldId id="263" r:id="rId9"/>
    <p:sldId id="264" r:id="rId10"/>
    <p:sldId id="271" r:id="rId11"/>
    <p:sldId id="274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79" autoAdjust="0"/>
    <p:restoredTop sz="94660"/>
  </p:normalViewPr>
  <p:slideViewPr>
    <p:cSldViewPr snapToGrid="0">
      <p:cViewPr varScale="1">
        <p:scale>
          <a:sx n="74" d="100"/>
          <a:sy n="74" d="100"/>
        </p:scale>
        <p:origin x="38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DA753-8C54-42CD-BAEA-B8C5F909E3FE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DFAD9-279A-4446-A8F6-6442D13CBB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675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DA753-8C54-42CD-BAEA-B8C5F909E3FE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DFAD9-279A-4446-A8F6-6442D13CBB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7369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DA753-8C54-42CD-BAEA-B8C5F909E3FE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DFAD9-279A-4446-A8F6-6442D13CBB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2223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DA753-8C54-42CD-BAEA-B8C5F909E3FE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DFAD9-279A-4446-A8F6-6442D13CBB01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623177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DA753-8C54-42CD-BAEA-B8C5F909E3FE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DFAD9-279A-4446-A8F6-6442D13CBB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6848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DA753-8C54-42CD-BAEA-B8C5F909E3FE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DFAD9-279A-4446-A8F6-6442D13CBB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8318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DA753-8C54-42CD-BAEA-B8C5F909E3FE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DFAD9-279A-4446-A8F6-6442D13CBB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6063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DA753-8C54-42CD-BAEA-B8C5F909E3FE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DFAD9-279A-4446-A8F6-6442D13CBB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6180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DA753-8C54-42CD-BAEA-B8C5F909E3FE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DFAD9-279A-4446-A8F6-6442D13CBB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476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DA753-8C54-42CD-BAEA-B8C5F909E3FE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DFAD9-279A-4446-A8F6-6442D13CBB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519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DA753-8C54-42CD-BAEA-B8C5F909E3FE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DFAD9-279A-4446-A8F6-6442D13CBB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762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DA753-8C54-42CD-BAEA-B8C5F909E3FE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DFAD9-279A-4446-A8F6-6442D13CBB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744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DA753-8C54-42CD-BAEA-B8C5F909E3FE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DFAD9-279A-4446-A8F6-6442D13CBB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8163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DA753-8C54-42CD-BAEA-B8C5F909E3FE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DFAD9-279A-4446-A8F6-6442D13CBB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285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DA753-8C54-42CD-BAEA-B8C5F909E3FE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DFAD9-279A-4446-A8F6-6442D13CBB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759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DA753-8C54-42CD-BAEA-B8C5F909E3FE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DFAD9-279A-4446-A8F6-6442D13CBB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7445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DA753-8C54-42CD-BAEA-B8C5F909E3FE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DFAD9-279A-4446-A8F6-6442D13CBB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5563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57DA753-8C54-42CD-BAEA-B8C5F909E3FE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DFAD9-279A-4446-A8F6-6442D13CBB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79678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sunhome.ru/i/foto/127/osennii-les-v2.or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8676" y="77273"/>
            <a:ext cx="5999214" cy="6626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s://miro.medium.com/max/1200/1*2EXWVzePLSKgWIe__71XJQ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04" y="77274"/>
            <a:ext cx="5808372" cy="6626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8572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002" y="90153"/>
            <a:ext cx="11307651" cy="6323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153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1273" y="437882"/>
            <a:ext cx="8251065" cy="618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135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f2.ppt-online.org/files2/slide/g/GgMy7Nsq6VbeoWimvABE5f3R8nHXS0QOkC1IKP/slide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865" y="253165"/>
            <a:ext cx="4391698" cy="31676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" name="Picture 2" descr="https://fsd.kopilkaurokov.ru/up/html/2019/10/13/k_5da2b8b678e57/522452_6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865" y="3771442"/>
            <a:ext cx="4507606" cy="26900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  <p:pic>
        <p:nvPicPr>
          <p:cNvPr id="3" name="Picture 2" descr="https://akademiarechi.ru/wp-content/uploads/2020/09/14-5-e160105953319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21" y="3797946"/>
            <a:ext cx="4608013" cy="26900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1026" name="Picture 2" descr="https://cdn.imgbb.ru/user/101/1012761/202005/bbab0e44b25bc8eb2f7a9a0d9201884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08" y="385430"/>
            <a:ext cx="4739426" cy="30618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990593168"/>
      </p:ext>
    </p:extLst>
  </p:cSld>
  <p:clrMapOvr>
    <a:masterClrMapping/>
  </p:clrMapOvr>
  <p:transition spd="slow" advClick="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183" y="115910"/>
            <a:ext cx="11861442" cy="6529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881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431" y="90153"/>
            <a:ext cx="10161430" cy="6632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62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fs.znanio.ru/d5af0e/68/d6/c526476d5ea5e67662da29e3bb9c7d51a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14" y="128789"/>
            <a:ext cx="11397803" cy="6581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1173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ruzhniy-center.ru/wp-content/uploads/1/a/e/1ae8cc5166a898e0dba28caa445f760b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639" y="489398"/>
            <a:ext cx="10728102" cy="6187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3606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0.slide-share.ru/s_slide/1580f68be96bccdf113879592616a939/a0e8a14f-365f-4782-82a2-146f393cff9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46" y="270456"/>
            <a:ext cx="11809927" cy="6465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9884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smallivingworld.ru/800/600/https/ds03.infourok.ru/uploads/ex/062a/00038899-23774a29/img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smallivingworld.ru/800/600/https/ds03.infourok.ru/uploads/ex/062a/00038899-23774a29/img4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http://900igr.net/up/datas/75904/009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0" y="3722223"/>
            <a:ext cx="3783522" cy="2914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5462" y="337673"/>
            <a:ext cx="5992812" cy="310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465138"/>
            <a:ext cx="4352925" cy="357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8912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f2.ppt-online.org/files2/slide/9/9xihM7GOodJQAavtjk2FUwlcRbgsL4HEKBCzSnfN0r/slide-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55491" y="-6338266"/>
            <a:ext cx="3351770" cy="2510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17" y="378372"/>
            <a:ext cx="4439569" cy="3345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649" y="2051268"/>
            <a:ext cx="6667051" cy="4533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927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199</TotalTime>
  <Words>0</Words>
  <Application>Microsoft Office PowerPoint</Application>
  <PresentationFormat>Широкоэкранный</PresentationFormat>
  <Paragraphs>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46</cp:revision>
  <dcterms:created xsi:type="dcterms:W3CDTF">2022-11-06T12:39:58Z</dcterms:created>
  <dcterms:modified xsi:type="dcterms:W3CDTF">2022-11-08T18:01:36Z</dcterms:modified>
</cp:coreProperties>
</file>