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56" r:id="rId5"/>
    <p:sldId id="271" r:id="rId6"/>
    <p:sldId id="257" r:id="rId7"/>
    <p:sldId id="259" r:id="rId8"/>
    <p:sldId id="260" r:id="rId9"/>
    <p:sldId id="263" r:id="rId10"/>
    <p:sldId id="262" r:id="rId11"/>
    <p:sldId id="264" r:id="rId12"/>
    <p:sldId id="261" r:id="rId13"/>
    <p:sldId id="265" r:id="rId14"/>
    <p:sldId id="266" r:id="rId15"/>
    <p:sldId id="272" r:id="rId16"/>
    <p:sldId id="273" r:id="rId17"/>
    <p:sldId id="25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82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093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7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21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775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53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71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9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66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04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03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08535-D5E4-493F-952D-22759E94D315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E8057-7982-4AA9-9483-54A495642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50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народного единства»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2088" y="4725144"/>
            <a:ext cx="3560440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№3 «Солнышко» Кимрского района Тверской области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Забурдаева Е.С.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13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81" y="260648"/>
            <a:ext cx="4385150" cy="564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4130798" cy="5606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316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796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45" y="0"/>
            <a:ext cx="91766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525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83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363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756995" cy="615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609" y="1334888"/>
            <a:ext cx="4060639" cy="40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040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4258816" cy="46491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001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7488832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изображения к презентации взяты из открытых источников интернета.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01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04"/>
            <a:ext cx="9144000" cy="688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55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361040" cy="74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511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836965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многонациональная страна.  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61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Autofit/>
          </a:bodyPr>
          <a:lstStyle/>
          <a:p>
            <a:r>
              <a:rPr lang="ru-RU" sz="2000" b="1" dirty="0"/>
              <a:t>«Российская семья»</a:t>
            </a:r>
            <a:br>
              <a:rPr lang="ru-RU" sz="2000" b="1" dirty="0"/>
            </a:br>
            <a:r>
              <a:rPr lang="ru-RU" sz="2000" b="1" dirty="0"/>
              <a:t>Живут в России разные</a:t>
            </a:r>
            <a:br>
              <a:rPr lang="ru-RU" sz="2000" b="1" dirty="0"/>
            </a:br>
            <a:r>
              <a:rPr lang="ru-RU" sz="2000" b="1" dirty="0"/>
              <a:t>Народы с давних пор:</a:t>
            </a:r>
            <a:br>
              <a:rPr lang="ru-RU" sz="2000" b="1" dirty="0"/>
            </a:br>
            <a:r>
              <a:rPr lang="ru-RU" sz="2000" b="1" dirty="0"/>
              <a:t>Одним тайга по нраву,</a:t>
            </a:r>
            <a:br>
              <a:rPr lang="ru-RU" sz="2000" b="1" dirty="0"/>
            </a:br>
            <a:r>
              <a:rPr lang="ru-RU" sz="2000" b="1" dirty="0"/>
              <a:t>Другим степной простор.</a:t>
            </a:r>
            <a:br>
              <a:rPr lang="ru-RU" sz="2000" b="1" dirty="0"/>
            </a:br>
            <a:r>
              <a:rPr lang="ru-RU" sz="2000" b="1" dirty="0"/>
              <a:t>У каждого народа</a:t>
            </a:r>
            <a:br>
              <a:rPr lang="ru-RU" sz="2000" b="1" dirty="0"/>
            </a:br>
            <a:r>
              <a:rPr lang="ru-RU" sz="2000" b="1" dirty="0"/>
              <a:t>Язык свой и наряд,</a:t>
            </a:r>
            <a:br>
              <a:rPr lang="ru-RU" sz="2000" b="1" dirty="0"/>
            </a:br>
            <a:r>
              <a:rPr lang="ru-RU" sz="2000" b="1" dirty="0"/>
              <a:t>Один черкеску носит,</a:t>
            </a:r>
            <a:br>
              <a:rPr lang="ru-RU" sz="2000" b="1" dirty="0"/>
            </a:br>
            <a:r>
              <a:rPr lang="ru-RU" sz="2000" b="1" dirty="0"/>
              <a:t>Другой надел халат.</a:t>
            </a:r>
            <a:br>
              <a:rPr lang="ru-RU" sz="2000" b="1" dirty="0"/>
            </a:br>
            <a:r>
              <a:rPr lang="ru-RU" sz="2000" b="1" dirty="0"/>
              <a:t>Один рыбак с рожденья,</a:t>
            </a:r>
            <a:br>
              <a:rPr lang="ru-RU" sz="2000" b="1" dirty="0"/>
            </a:br>
            <a:r>
              <a:rPr lang="ru-RU" sz="2000" b="1" dirty="0"/>
              <a:t>Другой оленевод,</a:t>
            </a:r>
            <a:br>
              <a:rPr lang="ru-RU" sz="2000" b="1" dirty="0"/>
            </a:br>
            <a:r>
              <a:rPr lang="ru-RU" sz="2000" b="1" dirty="0"/>
              <a:t>Один кумыс готовит,</a:t>
            </a:r>
            <a:br>
              <a:rPr lang="ru-RU" sz="2000" b="1" dirty="0"/>
            </a:br>
            <a:r>
              <a:rPr lang="ru-RU" sz="2000" b="1" dirty="0"/>
              <a:t>Другой готовит мёд.</a:t>
            </a:r>
            <a:br>
              <a:rPr lang="ru-RU" sz="2000" b="1" dirty="0"/>
            </a:br>
            <a:r>
              <a:rPr lang="ru-RU" sz="2000" b="1" dirty="0"/>
              <a:t>Одним милее осень,</a:t>
            </a:r>
            <a:br>
              <a:rPr lang="ru-RU" sz="2000" b="1" dirty="0"/>
            </a:br>
            <a:r>
              <a:rPr lang="ru-RU" sz="2000" b="1" dirty="0"/>
              <a:t>Другим милей весна</a:t>
            </a:r>
            <a:br>
              <a:rPr lang="ru-RU" sz="2000" b="1" dirty="0"/>
            </a:br>
            <a:r>
              <a:rPr lang="ru-RU" sz="2000" b="1" dirty="0"/>
              <a:t>А Родина – Россия</a:t>
            </a:r>
            <a:br>
              <a:rPr lang="ru-RU" sz="2000" b="1" dirty="0"/>
            </a:br>
            <a:r>
              <a:rPr lang="ru-RU" sz="2000" b="1" dirty="0"/>
              <a:t>У нас у всех одна!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Владимир Степанов).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5580112" y="6126163"/>
            <a:ext cx="310668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5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6" y="0"/>
            <a:ext cx="9144000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300028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России проживает более 190 народов.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8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вместе мы- россияне!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524" y="1196752"/>
            <a:ext cx="6788944" cy="485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48478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647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12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0" y="0"/>
            <a:ext cx="93434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42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58</Words>
  <Application>Microsoft Office PowerPoint</Application>
  <PresentationFormat>Экран (4:3)</PresentationFormat>
  <Paragraphs>10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«День народного единства»</vt:lpstr>
      <vt:lpstr>Презентация PowerPoint</vt:lpstr>
      <vt:lpstr>Презентация PowerPoint</vt:lpstr>
      <vt:lpstr>Презентация PowerPoint</vt:lpstr>
      <vt:lpstr>«Российская семья» Живут в России разные Народы с давних пор: Одним тайга по нраву, Другим степной простор. У каждого народа Язык свой и наряд, Один черкеску носит, Другой надел халат. Один рыбак с рожденья, Другой оленевод, Один кумыс готовит, Другой готовит мёд. Одним милее осень, Другим милей весна А Родина – Россия У нас у всех одна!  (Владимир Степанов).</vt:lpstr>
      <vt:lpstr>Презентация PowerPoint</vt:lpstr>
      <vt:lpstr>Все вместе мы- россияне!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15</cp:revision>
  <dcterms:created xsi:type="dcterms:W3CDTF">2022-11-01T17:08:00Z</dcterms:created>
  <dcterms:modified xsi:type="dcterms:W3CDTF">2022-11-02T12:06:59Z</dcterms:modified>
</cp:coreProperties>
</file>