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58" r:id="rId10"/>
    <p:sldId id="257" r:id="rId11"/>
    <p:sldId id="260" r:id="rId12"/>
    <p:sldId id="261" r:id="rId13"/>
    <p:sldId id="263" r:id="rId14"/>
    <p:sldId id="262" r:id="rId15"/>
    <p:sldId id="259" r:id="rId16"/>
    <p:sldId id="264" r:id="rId17"/>
    <p:sldId id="265" r:id="rId18"/>
    <p:sldId id="275" r:id="rId19"/>
    <p:sldId id="266" r:id="rId20"/>
    <p:sldId id="267" r:id="rId21"/>
    <p:sldId id="271" r:id="rId22"/>
    <p:sldId id="270" r:id="rId23"/>
    <p:sldId id="276" r:id="rId24"/>
    <p:sldId id="272" r:id="rId25"/>
    <p:sldId id="269" r:id="rId26"/>
    <p:sldId id="274" r:id="rId27"/>
    <p:sldId id="273" r:id="rId28"/>
    <p:sldId id="268" r:id="rId29"/>
    <p:sldId id="277" r:id="rId30"/>
    <p:sldId id="278" r:id="rId31"/>
    <p:sldId id="279" r:id="rId32"/>
    <p:sldId id="280" r:id="rId33"/>
    <p:sldId id="282" r:id="rId34"/>
    <p:sldId id="281" r:id="rId35"/>
    <p:sldId id="283" r:id="rId36"/>
    <p:sldId id="291" r:id="rId37"/>
    <p:sldId id="29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70" d="100"/>
          <a:sy n="70" d="100"/>
        </p:scale>
        <p:origin x="10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 ?><Relationships xmlns="http://schemas.openxmlformats.org/package/2006/relationships"><Relationship Id="rId3" Target="../media/image12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14.png" Type="http://schemas.openxmlformats.org/officeDocument/2006/relationships/image"/><Relationship Id="rId4" Target="../media/image13.pn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16.jpeg" Type="http://schemas.openxmlformats.org/officeDocument/2006/relationships/image"/><Relationship Id="rId2" Target="../media/image15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7.jpeg" Type="http://schemas.openxmlformats.org/officeDocument/2006/relationships/image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20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2" Target="../media/image2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3" Target="../media/image23.jpe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3" Target="../media/image24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25.jpeg" Type="http://schemas.openxmlformats.org/officeDocument/2006/relationships/image"/></Relationships>
</file>

<file path=ppt/slides/_rels/slide17.xml.rels><?xml version="1.0" encoding="UTF-8" standalone="yes" ?><Relationships xmlns="http://schemas.openxmlformats.org/package/2006/relationships"><Relationship Id="rId3" Target="../media/image27.jpeg" Type="http://schemas.openxmlformats.org/officeDocument/2006/relationships/image"/><Relationship Id="rId2" Target="../media/image2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8.xml.rels><?xml version="1.0" encoding="UTF-8" standalone="yes" ?><Relationships xmlns="http://schemas.openxmlformats.org/package/2006/relationships"><Relationship Id="rId8" Target="../media/image33.png" Type="http://schemas.openxmlformats.org/officeDocument/2006/relationships/image"/><Relationship Id="rId3" Target="../media/image28.png" Type="http://schemas.openxmlformats.org/officeDocument/2006/relationships/image"/><Relationship Id="rId7" Target="../media/image32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31.jpeg" Type="http://schemas.openxmlformats.org/officeDocument/2006/relationships/image"/><Relationship Id="rId5" Target="../media/image30.jpeg" Type="http://schemas.openxmlformats.org/officeDocument/2006/relationships/image"/><Relationship Id="rId4" Target="../media/image29.jpeg" Type="http://schemas.openxmlformats.org/officeDocument/2006/relationships/image"/></Relationships>
</file>

<file path=ppt/slides/_rels/slide19.xml.rels><?xml version="1.0" encoding="UTF-8" standalone="yes" ?><Relationships xmlns="http://schemas.openxmlformats.org/package/2006/relationships"><Relationship Id="rId2" Target="../media/image3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0.xml.rels><?xml version="1.0" encoding="UTF-8" standalone="yes" ?><Relationships xmlns="http://schemas.openxmlformats.org/package/2006/relationships"><Relationship Id="rId3" Target="../media/image35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1.xml.rels><?xml version="1.0" encoding="UTF-8" standalone="yes" ?><Relationships xmlns="http://schemas.openxmlformats.org/package/2006/relationships"><Relationship Id="rId3" Target="../media/image36.jpeg" Type="http://schemas.openxmlformats.org/officeDocument/2006/relationships/image"/><Relationship Id="rId2" Target="../media/image2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2.xml.rels><?xml version="1.0" encoding="UTF-8" standalone="yes" ?><Relationships xmlns="http://schemas.openxmlformats.org/package/2006/relationships"><Relationship Id="rId3" Target="../media/image37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38.jpeg" Type="http://schemas.openxmlformats.org/officeDocument/2006/relationships/image"/></Relationships>
</file>

<file path=ppt/slides/_rels/slide23.xml.rels><?xml version="1.0" encoding="UTF-8" standalone="yes" ?><Relationships xmlns="http://schemas.openxmlformats.org/package/2006/relationships"><Relationship Id="rId3" Target="../media/image39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41.jpeg" Type="http://schemas.openxmlformats.org/officeDocument/2006/relationships/image"/><Relationship Id="rId4" Target="../media/image40.jpeg" Type="http://schemas.openxmlformats.org/officeDocument/2006/relationships/image"/></Relationships>
</file>

<file path=ppt/slides/_rels/slide24.xml.rels><?xml version="1.0" encoding="UTF-8" standalone="yes" ?><Relationships xmlns="http://schemas.openxmlformats.org/package/2006/relationships"><Relationship Id="rId2" Target="../media/image4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5.xml.rels><?xml version="1.0" encoding="UTF-8" standalone="yes" ?><Relationships xmlns="http://schemas.openxmlformats.org/package/2006/relationships"><Relationship Id="rId3" Target="../media/image43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44.jpeg" Type="http://schemas.openxmlformats.org/officeDocument/2006/relationships/image"/></Relationships>
</file>

<file path=ppt/slides/_rels/slide26.xml.rels><?xml version="1.0" encoding="UTF-8" standalone="yes" ?><Relationships xmlns="http://schemas.openxmlformats.org/package/2006/relationships"><Relationship Id="rId3" Target="../media/image45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46.jpeg" Type="http://schemas.openxmlformats.org/officeDocument/2006/relationships/image"/></Relationships>
</file>

<file path=ppt/slides/_rels/slide27.xml.rels><?xml version="1.0" encoding="UTF-8" standalone="yes" ?><Relationships xmlns="http://schemas.openxmlformats.org/package/2006/relationships"><Relationship Id="rId3" Target="../media/image47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8.xml.rels><?xml version="1.0" encoding="UTF-8" standalone="yes" ?><Relationships xmlns="http://schemas.openxmlformats.org/package/2006/relationships"><Relationship Id="rId3" Target="../media/image48.jpeg" Type="http://schemas.openxmlformats.org/officeDocument/2006/relationships/image"/><Relationship Id="rId2" Target="../media/image2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9.xml.rels><?xml version="1.0" encoding="UTF-8" standalone="yes" ?><Relationships xmlns="http://schemas.openxmlformats.org/package/2006/relationships"><Relationship Id="rId3" Target="../media/image49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50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0.xml.rels><?xml version="1.0" encoding="UTF-8" standalone="yes" ?><Relationships xmlns="http://schemas.openxmlformats.org/package/2006/relationships"><Relationship Id="rId2" Target="../media/image5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 ?><Relationships xmlns="http://schemas.openxmlformats.org/package/2006/relationships"><Relationship Id="rId3" Target="../media/image53.jpeg" Type="http://schemas.openxmlformats.org/officeDocument/2006/relationships/image"/><Relationship Id="rId7" Target="../media/image57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56.jpeg" Type="http://schemas.openxmlformats.org/officeDocument/2006/relationships/image"/><Relationship Id="rId5" Target="../media/image55.jpeg" Type="http://schemas.openxmlformats.org/officeDocument/2006/relationships/image"/><Relationship Id="rId4" Target="../media/image54.jpeg" Type="http://schemas.openxmlformats.org/officeDocument/2006/relationships/image"/></Relationships>
</file>

<file path=ppt/slides/_rels/slide33.xml.rels><?xml version="1.0" encoding="UTF-8" standalone="yes" ?><Relationships xmlns="http://schemas.openxmlformats.org/package/2006/relationships"><Relationship Id="rId2" Target="../media/image5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4.xml.rels><?xml version="1.0" encoding="UTF-8" standalone="yes" ?><Relationships xmlns="http://schemas.openxmlformats.org/package/2006/relationships"><Relationship Id="rId3" Target="../media/image59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61.jpeg" Type="http://schemas.openxmlformats.org/officeDocument/2006/relationships/image"/><Relationship Id="rId4" Target="../media/image60.jpeg" Type="http://schemas.openxmlformats.org/officeDocument/2006/relationships/image"/></Relationships>
</file>

<file path=ppt/slides/_rels/slide35.xml.rels><?xml version="1.0" encoding="UTF-8" standalone="yes" ?><Relationships xmlns="http://schemas.openxmlformats.org/package/2006/relationships"><Relationship Id="rId3" Target="../media/image62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63.jpeg" Type="http://schemas.openxmlformats.org/officeDocument/2006/relationships/image"/></Relationships>
</file>

<file path=ppt/slides/_rels/slide36.xml.rels><?xml version="1.0" encoding="UTF-8" standalone="yes" ?><Relationships xmlns="http://schemas.openxmlformats.org/package/2006/relationships"><Relationship Id="rId8" Target="../media/image69.jpeg" Type="http://schemas.openxmlformats.org/officeDocument/2006/relationships/image"/><Relationship Id="rId3" Target="../media/image64.png" Type="http://schemas.openxmlformats.org/officeDocument/2006/relationships/image"/><Relationship Id="rId7" Target="../media/image68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67.jpeg" Type="http://schemas.openxmlformats.org/officeDocument/2006/relationships/image"/><Relationship Id="rId5" Target="../media/image66.jpeg" Type="http://schemas.openxmlformats.org/officeDocument/2006/relationships/image"/><Relationship Id="rId4" Target="../media/image65.jpeg" Type="http://schemas.openxmlformats.org/officeDocument/2006/relationships/image"/><Relationship Id="rId9" Target="../media/image70.jpeg" Type="http://schemas.openxmlformats.org/officeDocument/2006/relationships/image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2" Target="../media/image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3" Target="../media/image9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0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2" Target="../media/image1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«Растения поля»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5105400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МДОУ детский сад №3 «Солнышко» Кимрского района Тверской области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Воспитатель: Забурдаева Е.С.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130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4855986" cy="334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4544" y="166401"/>
            <a:ext cx="345638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3158836"/>
            <a:ext cx="3358634" cy="205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1142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700" y="-183193"/>
            <a:ext cx="9309399" cy="7224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699" y="-183193"/>
            <a:ext cx="9397111" cy="72243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4566" y="4538522"/>
            <a:ext cx="2687479" cy="249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7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avatars.mds.yandex.net/get-zen_doc/3938527/pub_5f58c379653f433539900348_5f58cc6cdeed59545a63d02e/scale_12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6" y="0"/>
            <a:ext cx="92528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357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93204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1057" y="2022942"/>
            <a:ext cx="3672943" cy="453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9725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871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40567" y="-182563"/>
            <a:ext cx="9793087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311" y="-388"/>
            <a:ext cx="8229600" cy="1143000"/>
          </a:xfrm>
        </p:spPr>
        <p:txBody>
          <a:bodyPr/>
          <a:lstStyle/>
          <a:p>
            <a:r>
              <a:rPr lang="ru-RU" b="1" dirty="0" smtClean="0"/>
              <a:t>амбар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111" y="90872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680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4987" cy="452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2708920"/>
            <a:ext cx="5796136" cy="414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185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8138" y="-212725"/>
            <a:ext cx="9821863" cy="728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1947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0345" y="186407"/>
            <a:ext cx="3455987" cy="605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186407"/>
            <a:ext cx="3093258" cy="3005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28274"/>
            <a:ext cx="2170815" cy="294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495" y="4232845"/>
            <a:ext cx="1890300" cy="262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3538171"/>
            <a:ext cx="3446748" cy="229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3501008"/>
            <a:ext cx="3118916" cy="207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18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94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517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68560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9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890588"/>
            <a:ext cx="7620000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1905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481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49" y="189433"/>
            <a:ext cx="432048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2615009"/>
            <a:ext cx="6341604" cy="4242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481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1596" y="191922"/>
            <a:ext cx="3521968" cy="2641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180" y="102629"/>
            <a:ext cx="3687763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9" y="3449684"/>
            <a:ext cx="3687531" cy="2765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97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700" y="-183193"/>
            <a:ext cx="9309399" cy="72243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052" y="365125"/>
            <a:ext cx="8746435" cy="58118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«Трактора»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Тара – тара – та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Выезжают трактора (шагают на месте топающим шагом)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землю пахать, (имитируют работу плуга)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рожь засевать,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(делают разбрасывающие движения руками как будто сеют)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рожь молотить,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кулачках вращаем перед грудью)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Деток хлебушком кормить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имитируют качание младенца)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526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1" y="0"/>
            <a:ext cx="5387531" cy="28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3948" y="2819476"/>
            <a:ext cx="6047191" cy="4025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2160" y="404664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ячмень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481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4393281" cy="4439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725144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перловка</a:t>
            </a:r>
            <a:endParaRPr lang="ru-RU" sz="3600" b="1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3704772"/>
            <a:ext cx="5730213" cy="3223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88024" y="2780928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Ячневая крупа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181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12653" y="33265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просо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7421" y="917431"/>
            <a:ext cx="9919576" cy="6124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1812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438" y="-182563"/>
            <a:ext cx="9796463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49531" y="-182564"/>
            <a:ext cx="9820556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103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99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556792"/>
            <a:ext cx="486003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646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5" y="0"/>
            <a:ext cx="9197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587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8882"/>
            <a:ext cx="9540552" cy="691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1598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8" name="Picture 4" descr="http://gardener.klandaic.com/potokadr/cereals/corn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969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320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5292080" cy="44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8" y="243849"/>
            <a:ext cx="2237619" cy="2237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296525"/>
            <a:ext cx="2952328" cy="221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3800756"/>
            <a:ext cx="3612588" cy="265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3526" y="1447570"/>
            <a:ext cx="2844980" cy="2133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1969028" y="1268760"/>
            <a:ext cx="504056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6993409" y="3149257"/>
            <a:ext cx="497962" cy="86409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73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34" y="-9128"/>
            <a:ext cx="9114865" cy="6867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921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176464" cy="313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7647" y="116632"/>
            <a:ext cx="410445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1816" y="3429000"/>
            <a:ext cx="6351662" cy="319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3662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5432065" cy="362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3746" y="3429000"/>
            <a:ext cx="4696752" cy="312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0368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02992"/>
            <a:ext cx="3121025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7578" y="302992"/>
            <a:ext cx="2378802" cy="179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3524250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205954"/>
            <a:ext cx="2955528" cy="21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2429669" cy="2264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8395" y="2403399"/>
            <a:ext cx="3451225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6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230339"/>
            <a:ext cx="2236787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712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Используемые материалы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Материалы и картинки к презентации взяты из интернета.</a:t>
            </a:r>
          </a:p>
          <a:p>
            <a:pPr marL="0" indent="0">
              <a:buNone/>
            </a:pPr>
            <a:r>
              <a:rPr lang="ru-RU" dirty="0" smtClean="0"/>
              <a:t>Комплексные занятия по программе «От рождения до школы» под редакцией Н.Е. </a:t>
            </a:r>
            <a:r>
              <a:rPr lang="ru-RU" dirty="0" err="1" smtClean="0"/>
              <a:t>Вераксы</a:t>
            </a:r>
            <a:r>
              <a:rPr lang="ru-RU" dirty="0" smtClean="0"/>
              <a:t>, Т.С. Комаровой., М.А. Васильевой. Старшая группа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020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712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4668" y="0"/>
            <a:ext cx="950321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956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886" y="-19067"/>
            <a:ext cx="9282406" cy="6760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879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538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20139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266982"/>
            <a:ext cx="4788024" cy="3591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9915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13100"/>
            <a:ext cx="9144000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30980" y="81498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пшеница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7925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130</Words>
  <Application>Microsoft Office PowerPoint</Application>
  <PresentationFormat>Экран (4:3)</PresentationFormat>
  <Paragraphs>25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Times New Roman</vt:lpstr>
      <vt:lpstr>Тема Office</vt:lpstr>
      <vt:lpstr>«Растения поля»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амбар</vt:lpstr>
      <vt:lpstr>Презентация PowerPoint</vt:lpstr>
      <vt:lpstr>Презентация PowerPoint</vt:lpstr>
      <vt:lpstr>Презентация PowerPoint</vt:lpstr>
      <vt:lpstr>Презентация PowerPoint</vt:lpstr>
      <vt:lpstr>рожь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овес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Используемые материалы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Забурдаева ЕС</dc:creator>
  <cp:lastModifiedBy>Пользователь</cp:lastModifiedBy>
  <cp:revision>17</cp:revision>
  <dcterms:created xsi:type="dcterms:W3CDTF">2021-11-07T14:47:28Z</dcterms:created>
  <dcterms:modified xsi:type="dcterms:W3CDTF">2021-11-29T20:11:22Z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4355174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S9.1.2</vt:lpwstr>
  </property>
</Properties>
</file>