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10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499F1-991D-409B-98C7-B28386C257DF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AC385-C894-4AD0-B473-EA4D480E3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170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499F1-991D-409B-98C7-B28386C257DF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AC385-C894-4AD0-B473-EA4D480E3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627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499F1-991D-409B-98C7-B28386C257DF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AC385-C894-4AD0-B473-EA4D480E3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367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499F1-991D-409B-98C7-B28386C257DF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AC385-C894-4AD0-B473-EA4D480E3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947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499F1-991D-409B-98C7-B28386C257DF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AC385-C894-4AD0-B473-EA4D480E3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937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499F1-991D-409B-98C7-B28386C257DF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AC385-C894-4AD0-B473-EA4D480E3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935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499F1-991D-409B-98C7-B28386C257DF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AC385-C894-4AD0-B473-EA4D480E3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997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499F1-991D-409B-98C7-B28386C257DF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AC385-C894-4AD0-B473-EA4D480E3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862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499F1-991D-409B-98C7-B28386C257DF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AC385-C894-4AD0-B473-EA4D480E3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604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499F1-991D-409B-98C7-B28386C257DF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AC385-C894-4AD0-B473-EA4D480E3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672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499F1-991D-409B-98C7-B28386C257DF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AC385-C894-4AD0-B473-EA4D480E3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483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499F1-991D-409B-98C7-B28386C257DF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AC385-C894-4AD0-B473-EA4D480E3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804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 ?><Relationships xmlns="http://schemas.openxmlformats.org/package/2006/relationships"><Relationship Id="rId2" Target="../media/image3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1.xml.rels><?xml version="1.0" encoding="UTF-8" standalone="yes" ?><Relationships xmlns="http://schemas.openxmlformats.org/package/2006/relationships"><Relationship Id="rId3" Target="../media/image23.jpeg" Type="http://schemas.openxmlformats.org/officeDocument/2006/relationships/image"/><Relationship Id="rId2" Target="../media/image3.jpe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26.jpeg" Type="http://schemas.openxmlformats.org/officeDocument/2006/relationships/image"/><Relationship Id="rId5" Target="../media/image25.jpeg" Type="http://schemas.openxmlformats.org/officeDocument/2006/relationships/image"/><Relationship Id="rId4" Target="../media/image24.jpeg" Type="http://schemas.openxmlformats.org/officeDocument/2006/relationships/image"/></Relationships>
</file>

<file path=ppt/slides/_rels/slide12.xml.rels><?xml version="1.0" encoding="UTF-8" standalone="yes" ?><Relationships xmlns="http://schemas.openxmlformats.org/package/2006/relationships"><Relationship Id="rId3" Target="../media/image27.jpeg" Type="http://schemas.openxmlformats.org/officeDocument/2006/relationships/image"/><Relationship Id="rId2" Target="../media/image3.jpe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30.jpeg" Type="http://schemas.openxmlformats.org/officeDocument/2006/relationships/image"/><Relationship Id="rId5" Target="../media/image29.jpeg" Type="http://schemas.openxmlformats.org/officeDocument/2006/relationships/image"/><Relationship Id="rId4" Target="../media/image28.jpeg" Type="http://schemas.openxmlformats.org/officeDocument/2006/relationships/image"/></Relationships>
</file>

<file path=ppt/slides/_rels/slide13.xml.rels><?xml version="1.0" encoding="UTF-8" standalone="yes" ?><Relationships xmlns="http://schemas.openxmlformats.org/package/2006/relationships"><Relationship Id="rId2" Target="../media/image31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4.xml.rels><?xml version="1.0" encoding="UTF-8" standalone="yes" ?><Relationships xmlns="http://schemas.openxmlformats.org/package/2006/relationships"><Relationship Id="rId2" Target="../media/image3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5.xml.rels><?xml version="1.0" encoding="UTF-8" standalone="yes" ?><Relationships xmlns="http://schemas.openxmlformats.org/package/2006/relationships"><Relationship Id="rId2" Target="../media/image3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.xml.rels><?xml version="1.0" encoding="UTF-8" standalone="yes" ?><Relationships xmlns="http://schemas.openxmlformats.org/package/2006/relationships"><Relationship Id="rId2" Target="../media/image2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3.xml.rels><?xml version="1.0" encoding="UTF-8" standalone="yes" ?><Relationships xmlns="http://schemas.openxmlformats.org/package/2006/relationships"><Relationship Id="rId3" Target="../media/image4.jpeg" Type="http://schemas.openxmlformats.org/officeDocument/2006/relationships/image"/><Relationship Id="rId2" Target="../media/image3.jpeg" Type="http://schemas.openxmlformats.org/officeDocument/2006/relationships/image"/><Relationship Id="rId1" Target="../slideLayouts/slideLayout1.xml" Type="http://schemas.openxmlformats.org/officeDocument/2006/relationships/slideLayout"/><Relationship Id="rId5" Target="../media/image6.jpeg" Type="http://schemas.openxmlformats.org/officeDocument/2006/relationships/image"/><Relationship Id="rId4" Target="../media/image5.jpeg" Type="http://schemas.openxmlformats.org/officeDocument/2006/relationships/image"/></Relationships>
</file>

<file path=ppt/slides/_rels/slide4.xml.rels><?xml version="1.0" encoding="UTF-8" standalone="yes" ?><Relationships xmlns="http://schemas.openxmlformats.org/package/2006/relationships"><Relationship Id="rId8" Target="../media/image12.png" Type="http://schemas.openxmlformats.org/officeDocument/2006/relationships/image"/><Relationship Id="rId3" Target="../media/image7.jpeg" Type="http://schemas.openxmlformats.org/officeDocument/2006/relationships/image"/><Relationship Id="rId7" Target="../media/image11.jpeg" Type="http://schemas.openxmlformats.org/officeDocument/2006/relationships/image"/><Relationship Id="rId2" Target="../media/image3.jpe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10.jpeg" Type="http://schemas.openxmlformats.org/officeDocument/2006/relationships/image"/><Relationship Id="rId5" Target="../media/image9.png" Type="http://schemas.openxmlformats.org/officeDocument/2006/relationships/image"/><Relationship Id="rId4" Target="../media/image8.jpeg" Type="http://schemas.openxmlformats.org/officeDocument/2006/relationships/image"/><Relationship Id="rId9" Target="../media/image13.jpeg" Type="http://schemas.openxmlformats.org/officeDocument/2006/relationships/image"/></Relationships>
</file>

<file path=ppt/slides/_rels/slide5.xml.rels><?xml version="1.0" encoding="UTF-8" standalone="yes" ?><Relationships xmlns="http://schemas.openxmlformats.org/package/2006/relationships"><Relationship Id="rId3" Target="../media/image14.jpeg" Type="http://schemas.openxmlformats.org/officeDocument/2006/relationships/image"/><Relationship Id="rId2" Target="../media/image3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15.jpeg" Type="http://schemas.openxmlformats.org/officeDocument/2006/relationships/image"/></Relationships>
</file>

<file path=ppt/slides/_rels/slide6.xml.rels><?xml version="1.0" encoding="UTF-8" standalone="yes" ?><Relationships xmlns="http://schemas.openxmlformats.org/package/2006/relationships"><Relationship Id="rId3" Target="../media/image17.jpeg" Type="http://schemas.openxmlformats.org/officeDocument/2006/relationships/image"/><Relationship Id="rId2" Target="../media/image16.pn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18.jpeg" Type="http://schemas.openxmlformats.org/officeDocument/2006/relationships/image"/></Relationships>
</file>

<file path=ppt/slides/_rels/slide7.xml.rels><?xml version="1.0" encoding="UTF-8" standalone="yes" ?><Relationships xmlns="http://schemas.openxmlformats.org/package/2006/relationships"><Relationship Id="rId3" Target="../media/image19.jpeg" Type="http://schemas.openxmlformats.org/officeDocument/2006/relationships/image"/><Relationship Id="rId2" Target="../media/image3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8.xml.rels><?xml version="1.0" encoding="UTF-8" standalone="yes" ?><Relationships xmlns="http://schemas.openxmlformats.org/package/2006/relationships"><Relationship Id="rId3" Target="../media/image20.jpeg" Type="http://schemas.openxmlformats.org/officeDocument/2006/relationships/image"/><Relationship Id="rId2" Target="../media/image3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9.xml.rels><?xml version="1.0" encoding="UTF-8" standalone="yes" ?><Relationships xmlns="http://schemas.openxmlformats.org/package/2006/relationships"><Relationship Id="rId3" Target="../media/image21.jpeg" Type="http://schemas.openxmlformats.org/officeDocument/2006/relationships/image"/><Relationship Id="rId2" Target="../media/image3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22.jpe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humbs.dreamstime.com/b/%D0%BF%D1%88%D0%B5%D0%BD%D0%B8%D1%86%D0%B0-%D0%BF%D0%BE%D0%BB%D1%8F-157709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620" y="-129676"/>
            <a:ext cx="12410893" cy="7222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8128" y="1110819"/>
            <a:ext cx="9144000" cy="1250724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Хлеб – всему голова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61760" y="5479869"/>
            <a:ext cx="5730240" cy="1378131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МДОУ детский сад №3 «Солнышко»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Кимрского района Тверской области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Забурдаева Е.С.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35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266" y="-183193"/>
            <a:ext cx="12412532" cy="722438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4069" y="365125"/>
            <a:ext cx="11661913" cy="58118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«Трактора»</a:t>
            </a:r>
          </a:p>
          <a:p>
            <a:pPr marL="0" indent="0" algn="ctr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Тара – тара – та –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Выезжают трактора (шагают на месте топающим шагом)</a:t>
            </a:r>
          </a:p>
          <a:p>
            <a:pPr marL="0" indent="0" algn="ctr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Будем землю пахать, (имитируют работу плуга)</a:t>
            </a:r>
          </a:p>
          <a:p>
            <a:pPr marL="0" indent="0" algn="ctr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Будем рожь засевать,</a:t>
            </a:r>
          </a:p>
          <a:p>
            <a:pPr marL="0" indent="0" algn="ctr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(делают разбрасывающие движения руками как будто сеют)</a:t>
            </a:r>
          </a:p>
          <a:p>
            <a:pPr marL="0" indent="0" algn="ctr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Будем рожь молотить,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руки кулачках вращаем перед грудью)</a:t>
            </a:r>
          </a:p>
          <a:p>
            <a:pPr marL="0" indent="0" algn="ctr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Деток хлебушком кормить (имитируют качание младенца)</a:t>
            </a:r>
          </a:p>
          <a:p>
            <a:pPr algn="ctr"/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481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266" y="-183193"/>
            <a:ext cx="12412532" cy="72243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774" y="-121288"/>
            <a:ext cx="5526156" cy="36841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0396" y="-121288"/>
            <a:ext cx="5509079" cy="3666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0667" y="4049229"/>
            <a:ext cx="3515372" cy="2559849"/>
          </a:xfrm>
          <a:prstGeom prst="rect">
            <a:avLst/>
          </a:prstGeom>
        </p:spPr>
      </p:pic>
      <p:sp>
        <p:nvSpPr>
          <p:cNvPr id="8" name="Стрелка вправо 7"/>
          <p:cNvSpPr/>
          <p:nvPr/>
        </p:nvSpPr>
        <p:spPr>
          <a:xfrm>
            <a:off x="5618497" y="5231607"/>
            <a:ext cx="1126435" cy="39756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7390" y="3977527"/>
            <a:ext cx="2851288" cy="277024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186609" y="3535977"/>
            <a:ext cx="1855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мельница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83757" y="3535977"/>
            <a:ext cx="20010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элеватор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78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266" y="-183193"/>
            <a:ext cx="12412532" cy="72243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5084" y="3714202"/>
            <a:ext cx="4270422" cy="31827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8103" y="365125"/>
            <a:ext cx="4909930" cy="24549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8682" y="3715029"/>
            <a:ext cx="4627936" cy="31819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347" y="142946"/>
            <a:ext cx="4999383" cy="312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85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36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266" y="-183193"/>
            <a:ext cx="12412532" cy="722438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«Назови ласково»</a:t>
            </a:r>
          </a:p>
          <a:p>
            <a:pPr marL="0" indent="0" algn="ctr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Хлеб -… </a:t>
            </a:r>
          </a:p>
          <a:p>
            <a:pPr marL="0" indent="0" algn="ctr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Пирог –… </a:t>
            </a:r>
          </a:p>
          <a:p>
            <a:pPr marL="0" indent="0"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Калач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Блин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-…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Булка - … </a:t>
            </a:r>
          </a:p>
          <a:p>
            <a:pPr marL="0" indent="0" algn="ctr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Батон -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Пряник -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Торт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… </a:t>
            </a:r>
          </a:p>
          <a:p>
            <a:pPr marL="0" indent="0" algn="ctr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Лепешка –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Баранка -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Ватрушка - … </a:t>
            </a:r>
          </a:p>
          <a:p>
            <a:pPr marL="0" indent="0" algn="ctr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Бублик -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87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266" y="-183193"/>
            <a:ext cx="12412532" cy="722438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047849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38061" y="5735016"/>
            <a:ext cx="10515600" cy="4351338"/>
          </a:xfrm>
        </p:spPr>
        <p:txBody>
          <a:bodyPr/>
          <a:lstStyle/>
          <a:p>
            <a:r>
              <a:rPr lang="ru-RU" dirty="0"/>
              <a:t>Все материалы к презентации взяты из интернета.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223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Виды хлебобулочных изделий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3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269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266" y="-183193"/>
            <a:ext cx="12412532" cy="722438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Зерно, поле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2420" y="3148337"/>
            <a:ext cx="4349580" cy="37096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278456" cy="28477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5243" y="2126477"/>
            <a:ext cx="3687177" cy="3687177"/>
          </a:xfrm>
          <a:prstGeom prst="rect">
            <a:avLst/>
          </a:prstGeom>
        </p:spPr>
      </p:pic>
      <p:cxnSp>
        <p:nvCxnSpPr>
          <p:cNvPr id="10" name="Прямая со стрелкой 9"/>
          <p:cNvCxnSpPr/>
          <p:nvPr/>
        </p:nvCxnSpPr>
        <p:spPr>
          <a:xfrm flipH="1" flipV="1">
            <a:off x="7465430" y="4260864"/>
            <a:ext cx="1138990" cy="84990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3585748" y="1946165"/>
            <a:ext cx="1138990" cy="84990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7779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266" y="-183193"/>
            <a:ext cx="12412532" cy="722438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0" y="163513"/>
            <a:ext cx="3693695" cy="233663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2519"/>
            <a:ext cx="3596438" cy="23976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2493470"/>
            <a:ext cx="26429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пшеница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3341760" y="1301331"/>
            <a:ext cx="1251284" cy="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5069" y="-123993"/>
            <a:ext cx="4367463" cy="2911642"/>
          </a:xfrm>
          <a:prstGeom prst="rect">
            <a:avLst/>
          </a:prstGeom>
        </p:spPr>
      </p:pic>
      <p:cxnSp>
        <p:nvCxnSpPr>
          <p:cNvPr id="14" name="Прямая со стрелкой 13"/>
          <p:cNvCxnSpPr/>
          <p:nvPr/>
        </p:nvCxnSpPr>
        <p:spPr>
          <a:xfrm>
            <a:off x="7534728" y="1331828"/>
            <a:ext cx="1251284" cy="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0265" y="3126440"/>
            <a:ext cx="3706704" cy="325960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165057" y="6307518"/>
            <a:ext cx="19892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рожь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91000" y="3429000"/>
            <a:ext cx="3693695" cy="2957047"/>
          </a:xfrm>
          <a:prstGeom prst="rect">
            <a:avLst/>
          </a:prstGeom>
        </p:spPr>
      </p:pic>
      <p:pic>
        <p:nvPicPr>
          <p:cNvPr id="17" name="Объект 16"/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3257156" y="5388391"/>
            <a:ext cx="1420491" cy="33530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99404" y="3367496"/>
            <a:ext cx="3574600" cy="301855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77793" y="5577564"/>
            <a:ext cx="1646659" cy="38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11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266" y="-183193"/>
            <a:ext cx="12412532" cy="72243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614737" cy="45309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5162" y="2421345"/>
            <a:ext cx="6696838" cy="443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12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00071"/>
            <a:ext cx="5181600" cy="4713923"/>
          </a:xfrm>
          <a:prstGeom prst="rect">
            <a:avLst/>
          </a:prstGeom>
        </p:spPr>
      </p:pic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38501" y="1562656"/>
            <a:ext cx="5175726" cy="435133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4228" y="1335963"/>
            <a:ext cx="2372230" cy="4578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507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266" y="-183193"/>
            <a:ext cx="12412532" cy="72243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0266" y="-183193"/>
            <a:ext cx="12595982" cy="7224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20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266" y="-183193"/>
            <a:ext cx="12412532" cy="72243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3286" y="-183193"/>
            <a:ext cx="9825645" cy="728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74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266" y="-183193"/>
            <a:ext cx="12412532" cy="72243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0266" y="-183192"/>
            <a:ext cx="12529481" cy="72243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7435" y="4543962"/>
            <a:ext cx="3583305" cy="249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30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144</Words>
  <Application>Microsoft Office PowerPoint</Application>
  <PresentationFormat>Широкоэкранный</PresentationFormat>
  <Paragraphs>36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Хлеб – всему голова</vt:lpstr>
      <vt:lpstr>Виды хлебобулочных изделий</vt:lpstr>
      <vt:lpstr>Зерно, поле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Хлеб – всему голова</dc:title>
  <dc:creator>Пользователь</dc:creator>
  <cp:lastModifiedBy>Пользователь</cp:lastModifiedBy>
  <cp:revision>1</cp:revision>
  <dcterms:created xsi:type="dcterms:W3CDTF">2021-11-21T16:45:41Z</dcterms:created>
  <dcterms:modified xsi:type="dcterms:W3CDTF">2021-11-21T16:46:13Z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1413399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S9.1.2</vt:lpwstr>
  </property>
</Properties>
</file>