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3" r:id="rId7"/>
    <p:sldId id="264" r:id="rId8"/>
    <p:sldId id="265" r:id="rId9"/>
    <p:sldId id="268" r:id="rId10"/>
    <p:sldId id="272" r:id="rId11"/>
    <p:sldId id="271" r:id="rId12"/>
    <p:sldId id="270" r:id="rId13"/>
    <p:sldId id="269" r:id="rId14"/>
    <p:sldId id="273" r:id="rId15"/>
    <p:sldId id="274" r:id="rId16"/>
    <p:sldId id="277" r:id="rId17"/>
    <p:sldId id="276" r:id="rId18"/>
    <p:sldId id="275" r:id="rId19"/>
    <p:sldId id="278" r:id="rId20"/>
    <p:sldId id="262" r:id="rId21"/>
    <p:sldId id="279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22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-540" y="-132"/>
      </p:cViewPr>
      <p:guideLst>
        <p:guide orient="horz" pos="2160"/>
        <p:guide orient="horz" pos="22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6F52E-F3FB-4218-BCAB-56DBA95CC781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1D274-09DC-4D8F-A300-00DA0256A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143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6F52E-F3FB-4218-BCAB-56DBA95CC781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1D274-09DC-4D8F-A300-00DA0256A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5637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6F52E-F3FB-4218-BCAB-56DBA95CC781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1D274-09DC-4D8F-A300-00DA0256A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680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6F52E-F3FB-4218-BCAB-56DBA95CC781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1D274-09DC-4D8F-A300-00DA0256A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641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6F52E-F3FB-4218-BCAB-56DBA95CC781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1D274-09DC-4D8F-A300-00DA0256A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494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6F52E-F3FB-4218-BCAB-56DBA95CC781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1D274-09DC-4D8F-A300-00DA0256A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4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6F52E-F3FB-4218-BCAB-56DBA95CC781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1D274-09DC-4D8F-A300-00DA0256A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720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6F52E-F3FB-4218-BCAB-56DBA95CC781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1D274-09DC-4D8F-A300-00DA0256A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79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6F52E-F3FB-4218-BCAB-56DBA95CC781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1D274-09DC-4D8F-A300-00DA0256A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116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6F52E-F3FB-4218-BCAB-56DBA95CC781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1D274-09DC-4D8F-A300-00DA0256A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889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6F52E-F3FB-4218-BCAB-56DBA95CC781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1D274-09DC-4D8F-A300-00DA0256A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939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6F52E-F3FB-4218-BCAB-56DBA95CC781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11D274-09DC-4D8F-A300-00DA0256A3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121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59321s003.edusite.ru/images/369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3042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95798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694947" y="5935580"/>
            <a:ext cx="5935580" cy="922420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МДОУ детский сад №3 «Солнышко» 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Кимрского района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верской области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Забурдаева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Е.С.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6548" y="-77966"/>
            <a:ext cx="949349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Москва- столица нашей Родины.</a:t>
            </a:r>
          </a:p>
          <a:p>
            <a:pPr algn="ctr"/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по Красной Площади</a:t>
            </a:r>
            <a:endParaRPr lang="ru-RU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317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4" name="Picture 4" descr="https://img2.goodfon.ru/wallpaper/nbig/b/12/flag-rossiya-trikolor-bely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2310"/>
            <a:ext cx="12192000" cy="6990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81000"/>
            <a:ext cx="12192000" cy="723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019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4" name="Picture 4" descr="https://img2.goodfon.ru/wallpaper/nbig/b/12/flag-rossiya-trikolor-bely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2310"/>
            <a:ext cx="12192000" cy="6990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514350"/>
            <a:ext cx="12192000" cy="737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96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4" name="Picture 4" descr="https://img2.goodfon.ru/wallpaper/nbig/b/12/flag-rossiya-trikolor-belyy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32310"/>
            <a:ext cx="12192000" cy="6990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5358" y="2670688"/>
            <a:ext cx="6126642" cy="40844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83700"/>
            <a:ext cx="6148891" cy="412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58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s://img2.goodfon.ru/wallpaper/nbig/b/12/flag-rossiya-trikolor-belyy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32310"/>
            <a:ext cx="12192000" cy="6990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942" y="406776"/>
            <a:ext cx="11033554" cy="6206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11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4" name="Picture 4" descr="https://img2.goodfon.ru/wallpaper/nbig/b/12/flag-rossiya-trikolor-belyy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32310"/>
            <a:ext cx="12192000" cy="6990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329" y="114820"/>
            <a:ext cx="6936260" cy="649605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0252" y="803190"/>
            <a:ext cx="4421661" cy="4813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77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4" name="Picture 4" descr="https://img2.goodfon.ru/wallpaper/nbig/b/12/flag-rossiya-trikolor-belyy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32310"/>
            <a:ext cx="12192000" cy="6990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567" y="519735"/>
            <a:ext cx="6264876" cy="473806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2125" y="193712"/>
            <a:ext cx="4471998" cy="6338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23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4" name="Picture 4" descr="https://img2.goodfon.ru/wallpaper/nbig/b/12/flag-rossiya-trikolor-belyy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32310"/>
            <a:ext cx="12192000" cy="6990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260" y="321366"/>
            <a:ext cx="4562216" cy="60829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4888" y="321365"/>
            <a:ext cx="6071187" cy="6082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2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4" name="Picture 4" descr="https://img2.goodfon.ru/wallpaper/nbig/b/12/flag-rossiya-trikolor-belyy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32310"/>
            <a:ext cx="12192000" cy="6990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84" y="176327"/>
            <a:ext cx="10642692" cy="6505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6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4" name="Picture 4" descr="https://img2.goodfon.ru/wallpaper/nbig/b/12/flag-rossiya-trikolor-belyy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32310"/>
            <a:ext cx="12192000" cy="6990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537" y="96943"/>
            <a:ext cx="4917156" cy="368923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6366" y="2933333"/>
            <a:ext cx="5794163" cy="3861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938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4" name="Picture 4" descr="https://img2.goodfon.ru/wallpaper/nbig/b/12/flag-rossiya-trikolor-belyy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32310"/>
            <a:ext cx="12192000" cy="6990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627" y="406865"/>
            <a:ext cx="4426835" cy="62061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4681" y="406865"/>
            <a:ext cx="6301946" cy="6105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647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6" name="Picture 8" descr="http://900igr.net/up/datas/180609/0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1658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407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g2.goodfon.ru/wallpaper/nbig/1/aa/linii-duga-oboi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Все материалы к презентации взяты из интернета.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47156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g2.goodfon.ru/wallpaper/nbig/1/aa/linii-duga-obo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Используемые материалы:</a:t>
            </a:r>
            <a:br>
              <a:rPr lang="ru-RU" dirty="0" smtClean="0"/>
            </a:br>
            <a:r>
              <a:rPr lang="ru-RU" dirty="0" smtClean="0"/>
              <a:t>иллюстрации к презентации взяты из интернета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2669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8" name="Picture 4" descr="https://7deti.ru/wp-content/uploads/2018/07/Rossiya.-Moskva.-Kreml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3943" y="0"/>
            <a:ext cx="1218715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702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s://img2.goodfon.ru/wallpaper/nbig/b/12/flag-rossiya-trikolor-belyy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32310"/>
            <a:ext cx="12192000" cy="6990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24000" y="336885"/>
            <a:ext cx="9144000" cy="930442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 России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524000" y="5775158"/>
            <a:ext cx="9144000" cy="882315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 Владимирович Путин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5493" y="1267327"/>
            <a:ext cx="6101013" cy="4234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7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s://img2.goodfon.ru/wallpaper/nbig/b/12/flag-rossiya-trikolor-belyy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32310"/>
            <a:ext cx="12192000" cy="6990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 rot="10800000" flipV="1">
            <a:off x="1524000" y="1076644"/>
            <a:ext cx="9144000" cy="45719"/>
          </a:xfrm>
        </p:spPr>
        <p:txBody>
          <a:bodyPr>
            <a:normAutofit fontScale="90000"/>
          </a:bodyPr>
          <a:lstStyle/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0462" y="591411"/>
            <a:ext cx="10574628" cy="5542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038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4" name="Picture 4" descr="https://img2.goodfon.ru/wallpaper/nbig/b/12/flag-rossiya-trikolor-belyy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32310"/>
            <a:ext cx="12192000" cy="6990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050" y="628650"/>
            <a:ext cx="9867900" cy="56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51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s://img2.goodfon.ru/wallpaper/nbig/b/12/flag-rossiya-trikolor-belyy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32310"/>
            <a:ext cx="12192000" cy="6990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524000" y="5582653"/>
            <a:ext cx="9144000" cy="7653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Памятник Юрию Долгорукому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2169" y="0"/>
            <a:ext cx="5292478" cy="5225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084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4" name="Picture 4" descr="https://img2.goodfon.ru/wallpaper/nbig/b/12/flag-rossiya-trikolor-bely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2310"/>
            <a:ext cx="12192000" cy="6990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F:\Урок Россия\7525cdcf01fa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1106905"/>
            <a:ext cx="12191999" cy="79649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21365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4" name="Picture 4" descr="https://img2.goodfon.ru/wallpaper/nbig/b/12/flag-rossiya-trikolor-belyy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32310"/>
            <a:ext cx="12192000" cy="6990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1" descr="p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7087" y="0"/>
            <a:ext cx="5536198" cy="5661109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1508" y="-1"/>
            <a:ext cx="6072268" cy="566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782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46</Words>
  <Application>Microsoft Office PowerPoint</Application>
  <PresentationFormat>Произвольный</PresentationFormat>
  <Paragraphs>10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Презентация PowerPoint</vt:lpstr>
      <vt:lpstr>Презентация PowerPoint</vt:lpstr>
      <vt:lpstr>Президент России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Все материалы к презентации взяты из интернета.</vt:lpstr>
      <vt:lpstr>Используемые материалы: иллюстрации к презентации взяты из интернета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22</cp:revision>
  <dcterms:created xsi:type="dcterms:W3CDTF">2021-03-21T17:29:45Z</dcterms:created>
  <dcterms:modified xsi:type="dcterms:W3CDTF">2021-04-24T19:56:51Z</dcterms:modified>
</cp:coreProperties>
</file>